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  <p:sldMasterId id="2147483652" r:id="rId2"/>
    <p:sldMasterId id="2147490211" r:id="rId3"/>
  </p:sldMasterIdLst>
  <p:notesMasterIdLst>
    <p:notesMasterId r:id="rId41"/>
  </p:notesMasterIdLst>
  <p:handoutMasterIdLst>
    <p:handoutMasterId r:id="rId42"/>
  </p:handoutMasterIdLst>
  <p:sldIdLst>
    <p:sldId id="419" r:id="rId4"/>
    <p:sldId id="421" r:id="rId5"/>
    <p:sldId id="420" r:id="rId6"/>
    <p:sldId id="428" r:id="rId7"/>
    <p:sldId id="422" r:id="rId8"/>
    <p:sldId id="424" r:id="rId9"/>
    <p:sldId id="423" r:id="rId10"/>
    <p:sldId id="425" r:id="rId11"/>
    <p:sldId id="426" r:id="rId12"/>
    <p:sldId id="429" r:id="rId13"/>
    <p:sldId id="432" r:id="rId14"/>
    <p:sldId id="459" r:id="rId15"/>
    <p:sldId id="433" r:id="rId16"/>
    <p:sldId id="434" r:id="rId17"/>
    <p:sldId id="464" r:id="rId18"/>
    <p:sldId id="460" r:id="rId19"/>
    <p:sldId id="436" r:id="rId20"/>
    <p:sldId id="437" r:id="rId21"/>
    <p:sldId id="438" r:id="rId22"/>
    <p:sldId id="461" r:id="rId23"/>
    <p:sldId id="431" r:id="rId24"/>
    <p:sldId id="440" r:id="rId25"/>
    <p:sldId id="441" r:id="rId26"/>
    <p:sldId id="442" r:id="rId27"/>
    <p:sldId id="462" r:id="rId28"/>
    <p:sldId id="444" r:id="rId29"/>
    <p:sldId id="445" r:id="rId30"/>
    <p:sldId id="447" r:id="rId31"/>
    <p:sldId id="449" r:id="rId32"/>
    <p:sldId id="450" r:id="rId33"/>
    <p:sldId id="451" r:id="rId34"/>
    <p:sldId id="452" r:id="rId35"/>
    <p:sldId id="453" r:id="rId36"/>
    <p:sldId id="463" r:id="rId37"/>
    <p:sldId id="456" r:id="rId38"/>
    <p:sldId id="454" r:id="rId39"/>
    <p:sldId id="455" r:id="rId40"/>
  </p:sldIdLst>
  <p:sldSz cx="9144000" cy="5143500" type="screen16x9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43" autoAdjust="0"/>
    <p:restoredTop sz="73303" autoAdjust="0"/>
  </p:normalViewPr>
  <p:slideViewPr>
    <p:cSldViewPr snapToGrid="0">
      <p:cViewPr varScale="1">
        <p:scale>
          <a:sx n="101" d="100"/>
          <a:sy n="101" d="100"/>
        </p:scale>
        <p:origin x="200" y="232"/>
      </p:cViewPr>
      <p:guideLst>
        <p:guide orient="horz" pos="1620"/>
        <p:guide pos="28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7" d="100"/>
          <a:sy n="57" d="100"/>
        </p:scale>
        <p:origin x="-2520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Georgia" pitchFamily="18" charset="0"/>
                <a:ea typeface="ＭＳ Ｐゴシック" pitchFamily="1" charset="-128"/>
              </a:defRPr>
            </a:lvl1pPr>
          </a:lstStyle>
          <a:p>
            <a:pPr>
              <a:defRPr/>
            </a:pPr>
            <a:r>
              <a:rPr lang="en-US"/>
              <a:t>[title of presentation]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Georgia" pitchFamily="18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0" name="Rectangle 8"/>
          <p:cNvSpPr>
            <a:spLocks noChangeArrowheads="1"/>
          </p:cNvSpPr>
          <p:nvPr/>
        </p:nvSpPr>
        <p:spPr bwMode="auto">
          <a:xfrm>
            <a:off x="0" y="8831263"/>
            <a:ext cx="4595813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defRPr/>
            </a:pPr>
            <a:r>
              <a:rPr lang="en-US" altLang="en-US" sz="1200" b="0" dirty="0">
                <a:latin typeface="Georgia" pitchFamily="18" charset="0"/>
              </a:rPr>
              <a:t>University of Virginia Health System</a:t>
            </a:r>
          </a:p>
        </p:txBody>
      </p:sp>
      <p:sp>
        <p:nvSpPr>
          <p:cNvPr id="69637" name="Rectangle 9"/>
          <p:cNvSpPr>
            <a:spLocks noChangeArrowheads="1"/>
          </p:cNvSpPr>
          <p:nvPr/>
        </p:nvSpPr>
        <p:spPr bwMode="auto">
          <a:xfrm>
            <a:off x="4906963" y="8831263"/>
            <a:ext cx="2103437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defRPr/>
            </a:pPr>
            <a:fld id="{168AB9B5-B47E-4061-8508-4939EE45EB3E}" type="slidenum">
              <a:rPr lang="en-US" altLang="en-US" sz="1200" b="0" smtClean="0">
                <a:latin typeface="Georgia" panose="02040502050405020303" pitchFamily="18" charset="0"/>
              </a:rPr>
              <a:pPr algn="r">
                <a:defRPr/>
              </a:pPr>
              <a:t>‹#›</a:t>
            </a:fld>
            <a:endParaRPr lang="en-US" altLang="en-US" sz="1200" b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6058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Georgia" pitchFamily="18" charset="0"/>
                <a:ea typeface="ＭＳ Ｐゴシック" pitchFamily="1" charset="-128"/>
              </a:defRPr>
            </a:lvl1pPr>
          </a:lstStyle>
          <a:p>
            <a:pPr>
              <a:defRPr/>
            </a:pPr>
            <a:r>
              <a:rPr lang="en-US"/>
              <a:t>[title of presentation]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Georgia" pitchFamily="18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4595813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Georgia" pitchFamily="18" charset="0"/>
                <a:ea typeface="ＭＳ Ｐゴシック" pitchFamily="1" charset="-128"/>
              </a:defRPr>
            </a:lvl1pPr>
          </a:lstStyle>
          <a:p>
            <a:pPr>
              <a:defRPr/>
            </a:pPr>
            <a:r>
              <a:rPr lang="en-US"/>
              <a:t>University of Virginia Health System</a:t>
            </a:r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906963" y="8831263"/>
            <a:ext cx="2103437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Georgia" panose="02040502050405020303" pitchFamily="18" charset="0"/>
              </a:defRPr>
            </a:lvl1pPr>
          </a:lstStyle>
          <a:p>
            <a:pPr>
              <a:defRPr/>
            </a:pPr>
            <a:fld id="{4CEB6ED6-FE00-489A-8308-C8C749E127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8874817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eorgia" pitchFamily="18" charset="0"/>
        <a:ea typeface="ＭＳ Ｐゴシック" pitchFamily="1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eorgia" pitchFamily="18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eorgia" pitchFamily="18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eorgia" pitchFamily="18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eorgia" pitchFamily="18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 b="0">
                <a:solidFill>
                  <a:srgbClr val="000000"/>
                </a:solidFill>
                <a:latin typeface="Georgia" panose="02040502050405020303" pitchFamily="18" charset="0"/>
              </a:rPr>
              <a:t>[title of presentation]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 b="0">
                <a:solidFill>
                  <a:srgbClr val="000000"/>
                </a:solidFill>
                <a:latin typeface="Georgia" panose="02040502050405020303" pitchFamily="18" charset="0"/>
              </a:rPr>
              <a:t>University of Virginia Health System</a:t>
            </a:r>
          </a:p>
        </p:txBody>
      </p:sp>
      <p:sp>
        <p:nvSpPr>
          <p:cNvPr id="819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3E9F7DB-12EB-4F08-9665-565F3524466B}" type="slidenum">
              <a:rPr lang="en-US" altLang="en-US" sz="1200" b="0" smtClean="0">
                <a:solidFill>
                  <a:srgbClr val="000000"/>
                </a:solidFill>
                <a:latin typeface="Georgia" panose="02040502050405020303" pitchFamily="18" charset="0"/>
              </a:rPr>
              <a:pPr/>
              <a:t>1</a:t>
            </a:fld>
            <a:endParaRPr lang="en-US" altLang="en-US" sz="1200" b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81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81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859432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[title of presentation]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University of Virginia Health System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EB6ED6-FE00-489A-8308-C8C749E127E4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94299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Abstinent:  Could only do emergency writing</a:t>
            </a:r>
          </a:p>
          <a:p>
            <a:r>
              <a:rPr lang="en-US" dirty="0"/>
              <a:t>Spontaneous:  Scheduled 50 writing sessions but only wrote when inspired</a:t>
            </a:r>
          </a:p>
          <a:p>
            <a:r>
              <a:rPr lang="en-US" dirty="0"/>
              <a:t>Contingency:  Scheduled 50 writing sessions and had to do them</a:t>
            </a:r>
          </a:p>
          <a:p>
            <a:endParaRPr lang="en-US" dirty="0"/>
          </a:p>
          <a:p>
            <a:r>
              <a:rPr lang="en-US" dirty="0"/>
              <a:t>Robert Boyce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[title of presentation]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University of Virginia Health System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EB6ED6-FE00-489A-8308-C8C749E127E4}" type="slidenum">
              <a:rPr lang="en-US" altLang="en-US" smtClean="0"/>
              <a:pPr>
                <a:defRPr/>
              </a:pPr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48081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[title of presentation]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University of Virginia Health System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EB6ED6-FE00-489A-8308-C8C749E127E4}" type="slidenum">
              <a:rPr lang="en-US" altLang="en-US" smtClean="0"/>
              <a:pPr>
                <a:defRPr/>
              </a:pPr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09775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[title of presentation]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University of Virginia Health System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EB6ED6-FE00-489A-8308-C8C749E127E4}" type="slidenum">
              <a:rPr lang="en-US" altLang="en-US" smtClean="0"/>
              <a:pPr>
                <a:defRPr/>
              </a:pPr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66116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Kim gives a talk at Hopkins on perfectionism and time management by David </a:t>
            </a:r>
            <a:r>
              <a:rPr lang="en-US" dirty="0" err="1"/>
              <a:t>Youssem</a:t>
            </a:r>
            <a:r>
              <a:rPr lang="en-US" dirty="0"/>
              <a:t>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[title of presentation]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University of Virginia Health System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EB6ED6-FE00-489A-8308-C8C749E127E4}" type="slidenum">
              <a:rPr lang="en-US" altLang="en-US" smtClean="0"/>
              <a:pPr>
                <a:defRPr/>
              </a:pPr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75619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Maslow’s hierarchy of needs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[title of presentation]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University of Virginia Health System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EB6ED6-FE00-489A-8308-C8C749E127E4}" type="slidenum">
              <a:rPr lang="en-US" altLang="en-US" smtClean="0"/>
              <a:pPr>
                <a:defRPr/>
              </a:pPr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50587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[title of presentation]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University of Virginia Health System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EB6ED6-FE00-489A-8308-C8C749E127E4}" type="slidenum">
              <a:rPr lang="en-US" altLang="en-US" smtClean="0"/>
              <a:pPr>
                <a:defRPr/>
              </a:pPr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27274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[title of presentation]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University of Virginia Health System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EB6ED6-FE00-489A-8308-C8C749E127E4}" type="slidenum">
              <a:rPr lang="en-US" altLang="en-US" smtClean="0"/>
              <a:pPr>
                <a:defRPr/>
              </a:pPr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25979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[title of presentation]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University of Virginia Health System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EB6ED6-FE00-489A-8308-C8C749E127E4}" type="slidenum">
              <a:rPr lang="en-US" altLang="en-US" smtClean="0"/>
              <a:pPr>
                <a:defRPr/>
              </a:pPr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8215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Who really pioneered WAGs and is an inspiration.  I was fortunate enough to participate in some WAGs during my time at Hopkins and I can attest to the fact that they are a wonderful tool to increase productivity and also develop meaningful relationships with peers.</a:t>
            </a:r>
          </a:p>
          <a:p>
            <a:endParaRPr lang="en-US" dirty="0"/>
          </a:p>
          <a:p>
            <a:r>
              <a:rPr lang="en-US" dirty="0"/>
              <a:t>Associate dean for faculty development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[title of presentation]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University of Virginia Health System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EB6ED6-FE00-489A-8308-C8C749E127E4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9255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[title of presentation]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University of Virginia Health System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EB6ED6-FE00-489A-8308-C8C749E127E4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20934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[title of presentation]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University of Virginia Health System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EB6ED6-FE00-489A-8308-C8C749E127E4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11814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[title of presentation]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University of Virginia Health System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EB6ED6-FE00-489A-8308-C8C749E127E4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95296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all do certain things every day—brush our teeth, drink a cup of coffee in the morning, watch the news at night, take the dog for a walk, exercise . . . </a:t>
            </a:r>
          </a:p>
          <a:p>
            <a:endParaRPr lang="en-US" dirty="0"/>
          </a:p>
          <a:p>
            <a:r>
              <a:rPr lang="en-US" dirty="0"/>
              <a:t>“However, I know you’re saying, yeah, this is all well and great, but there are so many things that are standing in my way . . . “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[title of presentation]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University of Virginia Health System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EB6ED6-FE00-489A-8308-C8C749E127E4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4087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can’t find the time to write—it’s not going to magically poof out of the air and all of a sudden you’ll find, oh my goodness, I have 3 hours of uninterrupted writing time!  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[title of presentation]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University of Virginia Health System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EB6ED6-FE00-489A-8308-C8C749E127E4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82779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People are going to come up and interrupt you during that time.  Put up a sign, close your door, turn off your email.  Make it a dedicated writing time.  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[title of presentation]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University of Virginia Health System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EB6ED6-FE00-489A-8308-C8C749E127E4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0735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was just telling a colleague the other day, it’s amazing how much I figure out what my project is while I’m writing.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[title of presentation]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University of Virginia Health System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EB6ED6-FE00-489A-8308-C8C749E127E4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9712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99313-A631-49F3-B2C8-D99F904D63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1482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9DD0B-5055-4285-9AA8-3318AC6B695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8431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7825" y="171450"/>
            <a:ext cx="2038350" cy="4286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71450"/>
            <a:ext cx="5965825" cy="4286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DF345-63A3-4408-8E49-2AE2C689CD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25447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3233D-4F1A-459A-BD32-11B54186B1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46931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EBF4D-0F9E-4214-928B-B2F275B105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95494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B18BE-8C04-4A0F-8C23-C0F36CE72B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8299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2775" y="1200151"/>
            <a:ext cx="40005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5675" y="1200151"/>
            <a:ext cx="40005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593EA-ACB8-48B4-9BEA-2D39A2D71D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8953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15B37-14F5-4908-BA1C-A2F77E62F5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09264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64A68F-C739-4A65-A0A6-61C5851562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9647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r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601664" y="1240631"/>
            <a:ext cx="8142287" cy="3419475"/>
          </a:xfrm>
        </p:spPr>
        <p:txBody>
          <a:bodyPr/>
          <a:lstStyle>
            <a:lvl1pPr>
              <a:buSzPct val="100000"/>
              <a:buFont typeface="Arial" pitchFamily="34" charset="0"/>
              <a:buChar char="■"/>
              <a:defRPr/>
            </a:lvl1pPr>
            <a:lvl2pPr>
              <a:buSzPct val="100000"/>
              <a:buFont typeface="Arial" pitchFamily="34" charset="0"/>
              <a:buChar char="■"/>
              <a:defRPr/>
            </a:lvl2pPr>
            <a:lvl3pPr>
              <a:buSzPct val="80000"/>
              <a:buFont typeface="Wingdings" pitchFamily="2" charset="2"/>
              <a:buChar char="q"/>
              <a:defRPr/>
            </a:lvl3pPr>
            <a:lvl4pPr>
              <a:buClr>
                <a:schemeClr val="accent1"/>
              </a:buClr>
              <a:buSzPct val="80000"/>
              <a:buFont typeface="Wingdings" pitchFamily="2" charset="2"/>
              <a:buChar char="q"/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1" y="171450"/>
            <a:ext cx="7306849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588963" y="4697016"/>
            <a:ext cx="8166100" cy="272653"/>
          </a:xfrm>
        </p:spPr>
        <p:txBody>
          <a:bodyPr/>
          <a:lstStyle>
            <a:lvl1pPr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8BC6E-45E3-4599-B63B-6F095C88707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05970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0CC057-B4CD-49C9-A4C6-273C7DB425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8157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2835"/>
            <a:ext cx="8153400" cy="7429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tx2"/>
              </a:buClr>
              <a:defRPr/>
            </a:lvl2pPr>
            <a:lvl3pPr marL="1028700" indent="-342900">
              <a:buClr>
                <a:schemeClr val="accent2"/>
              </a:buClr>
              <a:buFont typeface="Wingdings" pitchFamily="2" charset="2"/>
              <a:buChar char="q"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A73D3-F088-44C0-A7FC-0A7AE41603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14807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E9D09-07EF-424B-B1AA-5FE63D05E5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72261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735" y="171450"/>
            <a:ext cx="8153400" cy="742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F2612-45D9-43EE-8F03-9B56C37E7A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3674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7825" y="171451"/>
            <a:ext cx="2038350" cy="442317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71451"/>
            <a:ext cx="5965825" cy="442317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462D3-15DC-4F2B-87C3-5527183BF0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63010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16"/>
          <p:cNvGrpSpPr>
            <a:grpSpLocks noChangeAspect="1"/>
          </p:cNvGrpSpPr>
          <p:nvPr userDrawn="1"/>
        </p:nvGrpSpPr>
        <p:grpSpPr bwMode="auto">
          <a:xfrm>
            <a:off x="7966075" y="57150"/>
            <a:ext cx="1101725" cy="827088"/>
            <a:chOff x="1643" y="1304"/>
            <a:chExt cx="2479" cy="2480"/>
          </a:xfrm>
        </p:grpSpPr>
        <p:sp>
          <p:nvSpPr>
            <p:cNvPr id="5" name="Oval 517"/>
            <p:cNvSpPr>
              <a:spLocks noChangeAspect="1" noChangeArrowheads="1"/>
            </p:cNvSpPr>
            <p:nvPr/>
          </p:nvSpPr>
          <p:spPr bwMode="auto">
            <a:xfrm>
              <a:off x="1650" y="1314"/>
              <a:ext cx="2458" cy="246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defRPr/>
              </a:pPr>
              <a:endParaRPr lang="en-US" altLang="en-US" dirty="0"/>
            </a:p>
          </p:txBody>
        </p:sp>
        <p:sp>
          <p:nvSpPr>
            <p:cNvPr id="6" name="Freeform 518"/>
            <p:cNvSpPr>
              <a:spLocks noChangeAspect="1" noEditPoints="1"/>
            </p:cNvSpPr>
            <p:nvPr/>
          </p:nvSpPr>
          <p:spPr bwMode="auto">
            <a:xfrm>
              <a:off x="1643" y="1304"/>
              <a:ext cx="2479" cy="2480"/>
            </a:xfrm>
            <a:custGeom>
              <a:avLst/>
              <a:gdLst>
                <a:gd name="T0" fmla="*/ 1490 w 2479"/>
                <a:gd name="T1" fmla="*/ 24 h 2480"/>
                <a:gd name="T2" fmla="*/ 1750 w 2479"/>
                <a:gd name="T3" fmla="*/ 109 h 2480"/>
                <a:gd name="T4" fmla="*/ 1981 w 2479"/>
                <a:gd name="T5" fmla="*/ 246 h 2480"/>
                <a:gd name="T6" fmla="*/ 2177 w 2479"/>
                <a:gd name="T7" fmla="*/ 428 h 2480"/>
                <a:gd name="T8" fmla="*/ 2330 w 2479"/>
                <a:gd name="T9" fmla="*/ 648 h 2480"/>
                <a:gd name="T10" fmla="*/ 2433 w 2479"/>
                <a:gd name="T11" fmla="*/ 901 h 2480"/>
                <a:gd name="T12" fmla="*/ 2478 w 2479"/>
                <a:gd name="T13" fmla="*/ 1176 h 2480"/>
                <a:gd name="T14" fmla="*/ 2460 w 2479"/>
                <a:gd name="T15" fmla="*/ 1459 h 2480"/>
                <a:gd name="T16" fmla="*/ 2382 w 2479"/>
                <a:gd name="T17" fmla="*/ 1722 h 2480"/>
                <a:gd name="T18" fmla="*/ 2251 w 2479"/>
                <a:gd name="T19" fmla="*/ 1957 h 2480"/>
                <a:gd name="T20" fmla="*/ 2074 w 2479"/>
                <a:gd name="T21" fmla="*/ 2158 h 2480"/>
                <a:gd name="T22" fmla="*/ 1857 w 2479"/>
                <a:gd name="T23" fmla="*/ 2315 h 2480"/>
                <a:gd name="T24" fmla="*/ 1608 w 2479"/>
                <a:gd name="T25" fmla="*/ 2424 h 2480"/>
                <a:gd name="T26" fmla="*/ 1335 w 2479"/>
                <a:gd name="T27" fmla="*/ 2476 h 2480"/>
                <a:gd name="T28" fmla="*/ 1051 w 2479"/>
                <a:gd name="T29" fmla="*/ 2465 h 2480"/>
                <a:gd name="T30" fmla="*/ 785 w 2479"/>
                <a:gd name="T31" fmla="*/ 2394 h 2480"/>
                <a:gd name="T32" fmla="*/ 546 w 2479"/>
                <a:gd name="T33" fmla="*/ 2267 h 2480"/>
                <a:gd name="T34" fmla="*/ 342 w 2479"/>
                <a:gd name="T35" fmla="*/ 2095 h 2480"/>
                <a:gd name="T36" fmla="*/ 179 w 2479"/>
                <a:gd name="T37" fmla="*/ 1882 h 2480"/>
                <a:gd name="T38" fmla="*/ 64 w 2479"/>
                <a:gd name="T39" fmla="*/ 1638 h 2480"/>
                <a:gd name="T40" fmla="*/ 6 w 2479"/>
                <a:gd name="T41" fmla="*/ 1366 h 2480"/>
                <a:gd name="T42" fmla="*/ 10 w 2479"/>
                <a:gd name="T43" fmla="*/ 1082 h 2480"/>
                <a:gd name="T44" fmla="*/ 75 w 2479"/>
                <a:gd name="T45" fmla="*/ 813 h 2480"/>
                <a:gd name="T46" fmla="*/ 196 w 2479"/>
                <a:gd name="T47" fmla="*/ 572 h 2480"/>
                <a:gd name="T48" fmla="*/ 363 w 2479"/>
                <a:gd name="T49" fmla="*/ 363 h 2480"/>
                <a:gd name="T50" fmla="*/ 571 w 2479"/>
                <a:gd name="T51" fmla="*/ 195 h 2480"/>
                <a:gd name="T52" fmla="*/ 814 w 2479"/>
                <a:gd name="T53" fmla="*/ 75 h 2480"/>
                <a:gd name="T54" fmla="*/ 1081 w 2479"/>
                <a:gd name="T55" fmla="*/ 9 h 2480"/>
                <a:gd name="T56" fmla="*/ 1146 w 2479"/>
                <a:gd name="T57" fmla="*/ 24 h 2480"/>
                <a:gd name="T58" fmla="*/ 877 w 2479"/>
                <a:gd name="T59" fmla="*/ 75 h 2480"/>
                <a:gd name="T60" fmla="*/ 632 w 2479"/>
                <a:gd name="T61" fmla="*/ 181 h 2480"/>
                <a:gd name="T62" fmla="*/ 419 w 2479"/>
                <a:gd name="T63" fmla="*/ 337 h 2480"/>
                <a:gd name="T64" fmla="*/ 246 w 2479"/>
                <a:gd name="T65" fmla="*/ 534 h 2480"/>
                <a:gd name="T66" fmla="*/ 116 w 2479"/>
                <a:gd name="T67" fmla="*/ 766 h 2480"/>
                <a:gd name="T68" fmla="*/ 40 w 2479"/>
                <a:gd name="T69" fmla="*/ 1024 h 2480"/>
                <a:gd name="T70" fmla="*/ 22 w 2479"/>
                <a:gd name="T71" fmla="*/ 1302 h 2480"/>
                <a:gd name="T72" fmla="*/ 67 w 2479"/>
                <a:gd name="T73" fmla="*/ 1574 h 2480"/>
                <a:gd name="T74" fmla="*/ 168 w 2479"/>
                <a:gd name="T75" fmla="*/ 1821 h 2480"/>
                <a:gd name="T76" fmla="*/ 318 w 2479"/>
                <a:gd name="T77" fmla="*/ 2038 h 2480"/>
                <a:gd name="T78" fmla="*/ 511 w 2479"/>
                <a:gd name="T79" fmla="*/ 2217 h 2480"/>
                <a:gd name="T80" fmla="*/ 737 w 2479"/>
                <a:gd name="T81" fmla="*/ 2352 h 2480"/>
                <a:gd name="T82" fmla="*/ 994 w 2479"/>
                <a:gd name="T83" fmla="*/ 2434 h 2480"/>
                <a:gd name="T84" fmla="*/ 1271 w 2479"/>
                <a:gd name="T85" fmla="*/ 2458 h 2480"/>
                <a:gd name="T86" fmla="*/ 1544 w 2479"/>
                <a:gd name="T87" fmla="*/ 2420 h 2480"/>
                <a:gd name="T88" fmla="*/ 1795 w 2479"/>
                <a:gd name="T89" fmla="*/ 2326 h 2480"/>
                <a:gd name="T90" fmla="*/ 2015 w 2479"/>
                <a:gd name="T91" fmla="*/ 2181 h 2480"/>
                <a:gd name="T92" fmla="*/ 2199 w 2479"/>
                <a:gd name="T93" fmla="*/ 1993 h 2480"/>
                <a:gd name="T94" fmla="*/ 2339 w 2479"/>
                <a:gd name="T95" fmla="*/ 1769 h 2480"/>
                <a:gd name="T96" fmla="*/ 2427 w 2479"/>
                <a:gd name="T97" fmla="*/ 1515 h 2480"/>
                <a:gd name="T98" fmla="*/ 2459 w 2479"/>
                <a:gd name="T99" fmla="*/ 1239 h 2480"/>
                <a:gd name="T100" fmla="*/ 2427 w 2479"/>
                <a:gd name="T101" fmla="*/ 965 h 2480"/>
                <a:gd name="T102" fmla="*/ 2339 w 2479"/>
                <a:gd name="T103" fmla="*/ 711 h 2480"/>
                <a:gd name="T104" fmla="*/ 2199 w 2479"/>
                <a:gd name="T105" fmla="*/ 487 h 2480"/>
                <a:gd name="T106" fmla="*/ 2015 w 2479"/>
                <a:gd name="T107" fmla="*/ 299 h 2480"/>
                <a:gd name="T108" fmla="*/ 1795 w 2479"/>
                <a:gd name="T109" fmla="*/ 154 h 2480"/>
                <a:gd name="T110" fmla="*/ 1544 w 2479"/>
                <a:gd name="T111" fmla="*/ 59 h 2480"/>
                <a:gd name="T112" fmla="*/ 1271 w 2479"/>
                <a:gd name="T113" fmla="*/ 20 h 248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479"/>
                <a:gd name="T172" fmla="*/ 0 h 2480"/>
                <a:gd name="T173" fmla="*/ 2479 w 2479"/>
                <a:gd name="T174" fmla="*/ 2480 h 248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479" h="2480">
                  <a:moveTo>
                    <a:pt x="1240" y="0"/>
                  </a:moveTo>
                  <a:lnTo>
                    <a:pt x="1271" y="0"/>
                  </a:lnTo>
                  <a:lnTo>
                    <a:pt x="1304" y="1"/>
                  </a:lnTo>
                  <a:lnTo>
                    <a:pt x="1335" y="4"/>
                  </a:lnTo>
                  <a:lnTo>
                    <a:pt x="1367" y="7"/>
                  </a:lnTo>
                  <a:lnTo>
                    <a:pt x="1398" y="9"/>
                  </a:lnTo>
                  <a:lnTo>
                    <a:pt x="1428" y="14"/>
                  </a:lnTo>
                  <a:lnTo>
                    <a:pt x="1459" y="19"/>
                  </a:lnTo>
                  <a:lnTo>
                    <a:pt x="1490" y="24"/>
                  </a:lnTo>
                  <a:lnTo>
                    <a:pt x="1520" y="31"/>
                  </a:lnTo>
                  <a:lnTo>
                    <a:pt x="1550" y="39"/>
                  </a:lnTo>
                  <a:lnTo>
                    <a:pt x="1580" y="46"/>
                  </a:lnTo>
                  <a:lnTo>
                    <a:pt x="1608" y="56"/>
                  </a:lnTo>
                  <a:lnTo>
                    <a:pt x="1637" y="65"/>
                  </a:lnTo>
                  <a:lnTo>
                    <a:pt x="1666" y="75"/>
                  </a:lnTo>
                  <a:lnTo>
                    <a:pt x="1694" y="86"/>
                  </a:lnTo>
                  <a:lnTo>
                    <a:pt x="1723" y="97"/>
                  </a:lnTo>
                  <a:lnTo>
                    <a:pt x="1750" y="109"/>
                  </a:lnTo>
                  <a:lnTo>
                    <a:pt x="1778" y="123"/>
                  </a:lnTo>
                  <a:lnTo>
                    <a:pt x="1803" y="135"/>
                  </a:lnTo>
                  <a:lnTo>
                    <a:pt x="1831" y="150"/>
                  </a:lnTo>
                  <a:lnTo>
                    <a:pt x="1857" y="164"/>
                  </a:lnTo>
                  <a:lnTo>
                    <a:pt x="1883" y="179"/>
                  </a:lnTo>
                  <a:lnTo>
                    <a:pt x="1909" y="195"/>
                  </a:lnTo>
                  <a:lnTo>
                    <a:pt x="1933" y="211"/>
                  </a:lnTo>
                  <a:lnTo>
                    <a:pt x="1958" y="229"/>
                  </a:lnTo>
                  <a:lnTo>
                    <a:pt x="1981" y="246"/>
                  </a:lnTo>
                  <a:lnTo>
                    <a:pt x="2005" y="265"/>
                  </a:lnTo>
                  <a:lnTo>
                    <a:pt x="2029" y="282"/>
                  </a:lnTo>
                  <a:lnTo>
                    <a:pt x="2051" y="302"/>
                  </a:lnTo>
                  <a:lnTo>
                    <a:pt x="2074" y="322"/>
                  </a:lnTo>
                  <a:lnTo>
                    <a:pt x="2096" y="342"/>
                  </a:lnTo>
                  <a:lnTo>
                    <a:pt x="2116" y="363"/>
                  </a:lnTo>
                  <a:lnTo>
                    <a:pt x="2137" y="385"/>
                  </a:lnTo>
                  <a:lnTo>
                    <a:pt x="2157" y="407"/>
                  </a:lnTo>
                  <a:lnTo>
                    <a:pt x="2177" y="428"/>
                  </a:lnTo>
                  <a:lnTo>
                    <a:pt x="2197" y="452"/>
                  </a:lnTo>
                  <a:lnTo>
                    <a:pt x="2216" y="474"/>
                  </a:lnTo>
                  <a:lnTo>
                    <a:pt x="2233" y="498"/>
                  </a:lnTo>
                  <a:lnTo>
                    <a:pt x="2251" y="521"/>
                  </a:lnTo>
                  <a:lnTo>
                    <a:pt x="2268" y="546"/>
                  </a:lnTo>
                  <a:lnTo>
                    <a:pt x="2284" y="572"/>
                  </a:lnTo>
                  <a:lnTo>
                    <a:pt x="2300" y="596"/>
                  </a:lnTo>
                  <a:lnTo>
                    <a:pt x="2315" y="622"/>
                  </a:lnTo>
                  <a:lnTo>
                    <a:pt x="2330" y="648"/>
                  </a:lnTo>
                  <a:lnTo>
                    <a:pt x="2344" y="676"/>
                  </a:lnTo>
                  <a:lnTo>
                    <a:pt x="2358" y="701"/>
                  </a:lnTo>
                  <a:lnTo>
                    <a:pt x="2370" y="729"/>
                  </a:lnTo>
                  <a:lnTo>
                    <a:pt x="2382" y="757"/>
                  </a:lnTo>
                  <a:lnTo>
                    <a:pt x="2393" y="785"/>
                  </a:lnTo>
                  <a:lnTo>
                    <a:pt x="2404" y="813"/>
                  </a:lnTo>
                  <a:lnTo>
                    <a:pt x="2415" y="842"/>
                  </a:lnTo>
                  <a:lnTo>
                    <a:pt x="2423" y="871"/>
                  </a:lnTo>
                  <a:lnTo>
                    <a:pt x="2433" y="901"/>
                  </a:lnTo>
                  <a:lnTo>
                    <a:pt x="2441" y="929"/>
                  </a:lnTo>
                  <a:lnTo>
                    <a:pt x="2448" y="959"/>
                  </a:lnTo>
                  <a:lnTo>
                    <a:pt x="2455" y="989"/>
                  </a:lnTo>
                  <a:lnTo>
                    <a:pt x="2460" y="1020"/>
                  </a:lnTo>
                  <a:lnTo>
                    <a:pt x="2465" y="1051"/>
                  </a:lnTo>
                  <a:lnTo>
                    <a:pt x="2470" y="1082"/>
                  </a:lnTo>
                  <a:lnTo>
                    <a:pt x="2474" y="1112"/>
                  </a:lnTo>
                  <a:lnTo>
                    <a:pt x="2476" y="1144"/>
                  </a:lnTo>
                  <a:lnTo>
                    <a:pt x="2478" y="1176"/>
                  </a:lnTo>
                  <a:lnTo>
                    <a:pt x="2479" y="1208"/>
                  </a:lnTo>
                  <a:lnTo>
                    <a:pt x="2479" y="1239"/>
                  </a:lnTo>
                  <a:lnTo>
                    <a:pt x="2479" y="1272"/>
                  </a:lnTo>
                  <a:lnTo>
                    <a:pt x="2478" y="1303"/>
                  </a:lnTo>
                  <a:lnTo>
                    <a:pt x="2476" y="1335"/>
                  </a:lnTo>
                  <a:lnTo>
                    <a:pt x="2474" y="1366"/>
                  </a:lnTo>
                  <a:lnTo>
                    <a:pt x="2470" y="1398"/>
                  </a:lnTo>
                  <a:lnTo>
                    <a:pt x="2465" y="1429"/>
                  </a:lnTo>
                  <a:lnTo>
                    <a:pt x="2460" y="1459"/>
                  </a:lnTo>
                  <a:lnTo>
                    <a:pt x="2455" y="1489"/>
                  </a:lnTo>
                  <a:lnTo>
                    <a:pt x="2448" y="1519"/>
                  </a:lnTo>
                  <a:lnTo>
                    <a:pt x="2441" y="1549"/>
                  </a:lnTo>
                  <a:lnTo>
                    <a:pt x="2433" y="1579"/>
                  </a:lnTo>
                  <a:lnTo>
                    <a:pt x="2423" y="1608"/>
                  </a:lnTo>
                  <a:lnTo>
                    <a:pt x="2415" y="1638"/>
                  </a:lnTo>
                  <a:lnTo>
                    <a:pt x="2404" y="1667"/>
                  </a:lnTo>
                  <a:lnTo>
                    <a:pt x="2393" y="1694"/>
                  </a:lnTo>
                  <a:lnTo>
                    <a:pt x="2382" y="1722"/>
                  </a:lnTo>
                  <a:lnTo>
                    <a:pt x="2370" y="1750"/>
                  </a:lnTo>
                  <a:lnTo>
                    <a:pt x="2358" y="1777"/>
                  </a:lnTo>
                  <a:lnTo>
                    <a:pt x="2344" y="1804"/>
                  </a:lnTo>
                  <a:lnTo>
                    <a:pt x="2330" y="1830"/>
                  </a:lnTo>
                  <a:lnTo>
                    <a:pt x="2315" y="1856"/>
                  </a:lnTo>
                  <a:lnTo>
                    <a:pt x="2300" y="1882"/>
                  </a:lnTo>
                  <a:lnTo>
                    <a:pt x="2284" y="1908"/>
                  </a:lnTo>
                  <a:lnTo>
                    <a:pt x="2268" y="1933"/>
                  </a:lnTo>
                  <a:lnTo>
                    <a:pt x="2251" y="1957"/>
                  </a:lnTo>
                  <a:lnTo>
                    <a:pt x="2233" y="1982"/>
                  </a:lnTo>
                  <a:lnTo>
                    <a:pt x="2216" y="2005"/>
                  </a:lnTo>
                  <a:lnTo>
                    <a:pt x="2197" y="2028"/>
                  </a:lnTo>
                  <a:lnTo>
                    <a:pt x="2177" y="2051"/>
                  </a:lnTo>
                  <a:lnTo>
                    <a:pt x="2157" y="2073"/>
                  </a:lnTo>
                  <a:lnTo>
                    <a:pt x="2137" y="2095"/>
                  </a:lnTo>
                  <a:lnTo>
                    <a:pt x="2116" y="2117"/>
                  </a:lnTo>
                  <a:lnTo>
                    <a:pt x="2096" y="2137"/>
                  </a:lnTo>
                  <a:lnTo>
                    <a:pt x="2074" y="2158"/>
                  </a:lnTo>
                  <a:lnTo>
                    <a:pt x="2051" y="2177"/>
                  </a:lnTo>
                  <a:lnTo>
                    <a:pt x="2029" y="2196"/>
                  </a:lnTo>
                  <a:lnTo>
                    <a:pt x="2005" y="2215"/>
                  </a:lnTo>
                  <a:lnTo>
                    <a:pt x="1981" y="2233"/>
                  </a:lnTo>
                  <a:lnTo>
                    <a:pt x="1958" y="2251"/>
                  </a:lnTo>
                  <a:lnTo>
                    <a:pt x="1933" y="2267"/>
                  </a:lnTo>
                  <a:lnTo>
                    <a:pt x="1909" y="2283"/>
                  </a:lnTo>
                  <a:lnTo>
                    <a:pt x="1883" y="2300"/>
                  </a:lnTo>
                  <a:lnTo>
                    <a:pt x="1857" y="2315"/>
                  </a:lnTo>
                  <a:lnTo>
                    <a:pt x="1831" y="2330"/>
                  </a:lnTo>
                  <a:lnTo>
                    <a:pt x="1803" y="2344"/>
                  </a:lnTo>
                  <a:lnTo>
                    <a:pt x="1778" y="2357"/>
                  </a:lnTo>
                  <a:lnTo>
                    <a:pt x="1750" y="2369"/>
                  </a:lnTo>
                  <a:lnTo>
                    <a:pt x="1723" y="2382"/>
                  </a:lnTo>
                  <a:lnTo>
                    <a:pt x="1694" y="2394"/>
                  </a:lnTo>
                  <a:lnTo>
                    <a:pt x="1666" y="2404"/>
                  </a:lnTo>
                  <a:lnTo>
                    <a:pt x="1637" y="2415"/>
                  </a:lnTo>
                  <a:lnTo>
                    <a:pt x="1608" y="2424"/>
                  </a:lnTo>
                  <a:lnTo>
                    <a:pt x="1580" y="2432"/>
                  </a:lnTo>
                  <a:lnTo>
                    <a:pt x="1550" y="2440"/>
                  </a:lnTo>
                  <a:lnTo>
                    <a:pt x="1520" y="2447"/>
                  </a:lnTo>
                  <a:lnTo>
                    <a:pt x="1490" y="2454"/>
                  </a:lnTo>
                  <a:lnTo>
                    <a:pt x="1459" y="2460"/>
                  </a:lnTo>
                  <a:lnTo>
                    <a:pt x="1428" y="2465"/>
                  </a:lnTo>
                  <a:lnTo>
                    <a:pt x="1398" y="2469"/>
                  </a:lnTo>
                  <a:lnTo>
                    <a:pt x="1367" y="2473"/>
                  </a:lnTo>
                  <a:lnTo>
                    <a:pt x="1335" y="2476"/>
                  </a:lnTo>
                  <a:lnTo>
                    <a:pt x="1304" y="2477"/>
                  </a:lnTo>
                  <a:lnTo>
                    <a:pt x="1271" y="2479"/>
                  </a:lnTo>
                  <a:lnTo>
                    <a:pt x="1240" y="2480"/>
                  </a:lnTo>
                  <a:lnTo>
                    <a:pt x="1208" y="2479"/>
                  </a:lnTo>
                  <a:lnTo>
                    <a:pt x="1176" y="2477"/>
                  </a:lnTo>
                  <a:lnTo>
                    <a:pt x="1144" y="2476"/>
                  </a:lnTo>
                  <a:lnTo>
                    <a:pt x="1113" y="2473"/>
                  </a:lnTo>
                  <a:lnTo>
                    <a:pt x="1081" y="2469"/>
                  </a:lnTo>
                  <a:lnTo>
                    <a:pt x="1051" y="2465"/>
                  </a:lnTo>
                  <a:lnTo>
                    <a:pt x="1020" y="2460"/>
                  </a:lnTo>
                  <a:lnTo>
                    <a:pt x="990" y="2454"/>
                  </a:lnTo>
                  <a:lnTo>
                    <a:pt x="960" y="2447"/>
                  </a:lnTo>
                  <a:lnTo>
                    <a:pt x="930" y="2440"/>
                  </a:lnTo>
                  <a:lnTo>
                    <a:pt x="900" y="2432"/>
                  </a:lnTo>
                  <a:lnTo>
                    <a:pt x="871" y="2424"/>
                  </a:lnTo>
                  <a:lnTo>
                    <a:pt x="843" y="2415"/>
                  </a:lnTo>
                  <a:lnTo>
                    <a:pt x="814" y="2404"/>
                  </a:lnTo>
                  <a:lnTo>
                    <a:pt x="785" y="2394"/>
                  </a:lnTo>
                  <a:lnTo>
                    <a:pt x="757" y="2382"/>
                  </a:lnTo>
                  <a:lnTo>
                    <a:pt x="729" y="2369"/>
                  </a:lnTo>
                  <a:lnTo>
                    <a:pt x="702" y="2357"/>
                  </a:lnTo>
                  <a:lnTo>
                    <a:pt x="675" y="2344"/>
                  </a:lnTo>
                  <a:lnTo>
                    <a:pt x="649" y="2330"/>
                  </a:lnTo>
                  <a:lnTo>
                    <a:pt x="623" y="2315"/>
                  </a:lnTo>
                  <a:lnTo>
                    <a:pt x="597" y="2300"/>
                  </a:lnTo>
                  <a:lnTo>
                    <a:pt x="571" y="2283"/>
                  </a:lnTo>
                  <a:lnTo>
                    <a:pt x="546" y="2267"/>
                  </a:lnTo>
                  <a:lnTo>
                    <a:pt x="522" y="2251"/>
                  </a:lnTo>
                  <a:lnTo>
                    <a:pt x="499" y="2233"/>
                  </a:lnTo>
                  <a:lnTo>
                    <a:pt x="474" y="2215"/>
                  </a:lnTo>
                  <a:lnTo>
                    <a:pt x="451" y="2196"/>
                  </a:lnTo>
                  <a:lnTo>
                    <a:pt x="429" y="2177"/>
                  </a:lnTo>
                  <a:lnTo>
                    <a:pt x="406" y="2158"/>
                  </a:lnTo>
                  <a:lnTo>
                    <a:pt x="384" y="2137"/>
                  </a:lnTo>
                  <a:lnTo>
                    <a:pt x="363" y="2117"/>
                  </a:lnTo>
                  <a:lnTo>
                    <a:pt x="342" y="2095"/>
                  </a:lnTo>
                  <a:lnTo>
                    <a:pt x="322" y="2073"/>
                  </a:lnTo>
                  <a:lnTo>
                    <a:pt x="302" y="2051"/>
                  </a:lnTo>
                  <a:lnTo>
                    <a:pt x="283" y="2028"/>
                  </a:lnTo>
                  <a:lnTo>
                    <a:pt x="264" y="2005"/>
                  </a:lnTo>
                  <a:lnTo>
                    <a:pt x="246" y="1982"/>
                  </a:lnTo>
                  <a:lnTo>
                    <a:pt x="228" y="1957"/>
                  </a:lnTo>
                  <a:lnTo>
                    <a:pt x="212" y="1933"/>
                  </a:lnTo>
                  <a:lnTo>
                    <a:pt x="196" y="1908"/>
                  </a:lnTo>
                  <a:lnTo>
                    <a:pt x="179" y="1882"/>
                  </a:lnTo>
                  <a:lnTo>
                    <a:pt x="164" y="1856"/>
                  </a:lnTo>
                  <a:lnTo>
                    <a:pt x="149" y="1830"/>
                  </a:lnTo>
                  <a:lnTo>
                    <a:pt x="135" y="1804"/>
                  </a:lnTo>
                  <a:lnTo>
                    <a:pt x="122" y="1777"/>
                  </a:lnTo>
                  <a:lnTo>
                    <a:pt x="110" y="1750"/>
                  </a:lnTo>
                  <a:lnTo>
                    <a:pt x="97" y="1722"/>
                  </a:lnTo>
                  <a:lnTo>
                    <a:pt x="86" y="1694"/>
                  </a:lnTo>
                  <a:lnTo>
                    <a:pt x="75" y="1667"/>
                  </a:lnTo>
                  <a:lnTo>
                    <a:pt x="64" y="1638"/>
                  </a:lnTo>
                  <a:lnTo>
                    <a:pt x="56" y="1608"/>
                  </a:lnTo>
                  <a:lnTo>
                    <a:pt x="47" y="1579"/>
                  </a:lnTo>
                  <a:lnTo>
                    <a:pt x="39" y="1549"/>
                  </a:lnTo>
                  <a:lnTo>
                    <a:pt x="32" y="1519"/>
                  </a:lnTo>
                  <a:lnTo>
                    <a:pt x="25" y="1489"/>
                  </a:lnTo>
                  <a:lnTo>
                    <a:pt x="19" y="1459"/>
                  </a:lnTo>
                  <a:lnTo>
                    <a:pt x="14" y="1429"/>
                  </a:lnTo>
                  <a:lnTo>
                    <a:pt x="10" y="1398"/>
                  </a:lnTo>
                  <a:lnTo>
                    <a:pt x="6" y="1366"/>
                  </a:lnTo>
                  <a:lnTo>
                    <a:pt x="3" y="1335"/>
                  </a:lnTo>
                  <a:lnTo>
                    <a:pt x="2" y="1303"/>
                  </a:lnTo>
                  <a:lnTo>
                    <a:pt x="0" y="1272"/>
                  </a:lnTo>
                  <a:lnTo>
                    <a:pt x="0" y="1239"/>
                  </a:lnTo>
                  <a:lnTo>
                    <a:pt x="0" y="1208"/>
                  </a:lnTo>
                  <a:lnTo>
                    <a:pt x="2" y="1176"/>
                  </a:lnTo>
                  <a:lnTo>
                    <a:pt x="3" y="1144"/>
                  </a:lnTo>
                  <a:lnTo>
                    <a:pt x="6" y="1112"/>
                  </a:lnTo>
                  <a:lnTo>
                    <a:pt x="10" y="1082"/>
                  </a:lnTo>
                  <a:lnTo>
                    <a:pt x="14" y="1051"/>
                  </a:lnTo>
                  <a:lnTo>
                    <a:pt x="19" y="1020"/>
                  </a:lnTo>
                  <a:lnTo>
                    <a:pt x="25" y="989"/>
                  </a:lnTo>
                  <a:lnTo>
                    <a:pt x="32" y="959"/>
                  </a:lnTo>
                  <a:lnTo>
                    <a:pt x="39" y="929"/>
                  </a:lnTo>
                  <a:lnTo>
                    <a:pt x="47" y="901"/>
                  </a:lnTo>
                  <a:lnTo>
                    <a:pt x="56" y="871"/>
                  </a:lnTo>
                  <a:lnTo>
                    <a:pt x="64" y="842"/>
                  </a:lnTo>
                  <a:lnTo>
                    <a:pt x="75" y="813"/>
                  </a:lnTo>
                  <a:lnTo>
                    <a:pt x="86" y="785"/>
                  </a:lnTo>
                  <a:lnTo>
                    <a:pt x="97" y="757"/>
                  </a:lnTo>
                  <a:lnTo>
                    <a:pt x="110" y="729"/>
                  </a:lnTo>
                  <a:lnTo>
                    <a:pt x="122" y="701"/>
                  </a:lnTo>
                  <a:lnTo>
                    <a:pt x="135" y="676"/>
                  </a:lnTo>
                  <a:lnTo>
                    <a:pt x="149" y="648"/>
                  </a:lnTo>
                  <a:lnTo>
                    <a:pt x="164" y="622"/>
                  </a:lnTo>
                  <a:lnTo>
                    <a:pt x="179" y="596"/>
                  </a:lnTo>
                  <a:lnTo>
                    <a:pt x="196" y="572"/>
                  </a:lnTo>
                  <a:lnTo>
                    <a:pt x="212" y="546"/>
                  </a:lnTo>
                  <a:lnTo>
                    <a:pt x="228" y="521"/>
                  </a:lnTo>
                  <a:lnTo>
                    <a:pt x="246" y="498"/>
                  </a:lnTo>
                  <a:lnTo>
                    <a:pt x="264" y="474"/>
                  </a:lnTo>
                  <a:lnTo>
                    <a:pt x="283" y="452"/>
                  </a:lnTo>
                  <a:lnTo>
                    <a:pt x="302" y="428"/>
                  </a:lnTo>
                  <a:lnTo>
                    <a:pt x="322" y="407"/>
                  </a:lnTo>
                  <a:lnTo>
                    <a:pt x="342" y="385"/>
                  </a:lnTo>
                  <a:lnTo>
                    <a:pt x="363" y="363"/>
                  </a:lnTo>
                  <a:lnTo>
                    <a:pt x="384" y="342"/>
                  </a:lnTo>
                  <a:lnTo>
                    <a:pt x="406" y="322"/>
                  </a:lnTo>
                  <a:lnTo>
                    <a:pt x="429" y="302"/>
                  </a:lnTo>
                  <a:lnTo>
                    <a:pt x="451" y="282"/>
                  </a:lnTo>
                  <a:lnTo>
                    <a:pt x="474" y="265"/>
                  </a:lnTo>
                  <a:lnTo>
                    <a:pt x="499" y="246"/>
                  </a:lnTo>
                  <a:lnTo>
                    <a:pt x="522" y="229"/>
                  </a:lnTo>
                  <a:lnTo>
                    <a:pt x="546" y="211"/>
                  </a:lnTo>
                  <a:lnTo>
                    <a:pt x="571" y="195"/>
                  </a:lnTo>
                  <a:lnTo>
                    <a:pt x="597" y="179"/>
                  </a:lnTo>
                  <a:lnTo>
                    <a:pt x="623" y="164"/>
                  </a:lnTo>
                  <a:lnTo>
                    <a:pt x="649" y="150"/>
                  </a:lnTo>
                  <a:lnTo>
                    <a:pt x="675" y="135"/>
                  </a:lnTo>
                  <a:lnTo>
                    <a:pt x="702" y="123"/>
                  </a:lnTo>
                  <a:lnTo>
                    <a:pt x="729" y="109"/>
                  </a:lnTo>
                  <a:lnTo>
                    <a:pt x="757" y="97"/>
                  </a:lnTo>
                  <a:lnTo>
                    <a:pt x="785" y="86"/>
                  </a:lnTo>
                  <a:lnTo>
                    <a:pt x="814" y="75"/>
                  </a:lnTo>
                  <a:lnTo>
                    <a:pt x="843" y="65"/>
                  </a:lnTo>
                  <a:lnTo>
                    <a:pt x="871" y="56"/>
                  </a:lnTo>
                  <a:lnTo>
                    <a:pt x="900" y="46"/>
                  </a:lnTo>
                  <a:lnTo>
                    <a:pt x="930" y="39"/>
                  </a:lnTo>
                  <a:lnTo>
                    <a:pt x="960" y="31"/>
                  </a:lnTo>
                  <a:lnTo>
                    <a:pt x="990" y="24"/>
                  </a:lnTo>
                  <a:lnTo>
                    <a:pt x="1020" y="19"/>
                  </a:lnTo>
                  <a:lnTo>
                    <a:pt x="1051" y="14"/>
                  </a:lnTo>
                  <a:lnTo>
                    <a:pt x="1081" y="9"/>
                  </a:lnTo>
                  <a:lnTo>
                    <a:pt x="1113" y="7"/>
                  </a:lnTo>
                  <a:lnTo>
                    <a:pt x="1144" y="4"/>
                  </a:lnTo>
                  <a:lnTo>
                    <a:pt x="1176" y="1"/>
                  </a:lnTo>
                  <a:lnTo>
                    <a:pt x="1208" y="0"/>
                  </a:lnTo>
                  <a:lnTo>
                    <a:pt x="1240" y="0"/>
                  </a:lnTo>
                  <a:close/>
                  <a:moveTo>
                    <a:pt x="1240" y="20"/>
                  </a:moveTo>
                  <a:lnTo>
                    <a:pt x="1208" y="20"/>
                  </a:lnTo>
                  <a:lnTo>
                    <a:pt x="1177" y="22"/>
                  </a:lnTo>
                  <a:lnTo>
                    <a:pt x="1146" y="24"/>
                  </a:lnTo>
                  <a:lnTo>
                    <a:pt x="1116" y="27"/>
                  </a:lnTo>
                  <a:lnTo>
                    <a:pt x="1084" y="30"/>
                  </a:lnTo>
                  <a:lnTo>
                    <a:pt x="1054" y="34"/>
                  </a:lnTo>
                  <a:lnTo>
                    <a:pt x="1024" y="39"/>
                  </a:lnTo>
                  <a:lnTo>
                    <a:pt x="994" y="45"/>
                  </a:lnTo>
                  <a:lnTo>
                    <a:pt x="964" y="52"/>
                  </a:lnTo>
                  <a:lnTo>
                    <a:pt x="935" y="59"/>
                  </a:lnTo>
                  <a:lnTo>
                    <a:pt x="905" y="67"/>
                  </a:lnTo>
                  <a:lnTo>
                    <a:pt x="877" y="75"/>
                  </a:lnTo>
                  <a:lnTo>
                    <a:pt x="848" y="84"/>
                  </a:lnTo>
                  <a:lnTo>
                    <a:pt x="821" y="94"/>
                  </a:lnTo>
                  <a:lnTo>
                    <a:pt x="792" y="105"/>
                  </a:lnTo>
                  <a:lnTo>
                    <a:pt x="765" y="116"/>
                  </a:lnTo>
                  <a:lnTo>
                    <a:pt x="737" y="128"/>
                  </a:lnTo>
                  <a:lnTo>
                    <a:pt x="711" y="140"/>
                  </a:lnTo>
                  <a:lnTo>
                    <a:pt x="684" y="154"/>
                  </a:lnTo>
                  <a:lnTo>
                    <a:pt x="658" y="168"/>
                  </a:lnTo>
                  <a:lnTo>
                    <a:pt x="632" y="181"/>
                  </a:lnTo>
                  <a:lnTo>
                    <a:pt x="608" y="196"/>
                  </a:lnTo>
                  <a:lnTo>
                    <a:pt x="583" y="213"/>
                  </a:lnTo>
                  <a:lnTo>
                    <a:pt x="559" y="229"/>
                  </a:lnTo>
                  <a:lnTo>
                    <a:pt x="534" y="246"/>
                  </a:lnTo>
                  <a:lnTo>
                    <a:pt x="511" y="262"/>
                  </a:lnTo>
                  <a:lnTo>
                    <a:pt x="486" y="281"/>
                  </a:lnTo>
                  <a:lnTo>
                    <a:pt x="464" y="299"/>
                  </a:lnTo>
                  <a:lnTo>
                    <a:pt x="441" y="318"/>
                  </a:lnTo>
                  <a:lnTo>
                    <a:pt x="419" y="337"/>
                  </a:lnTo>
                  <a:lnTo>
                    <a:pt x="399" y="357"/>
                  </a:lnTo>
                  <a:lnTo>
                    <a:pt x="377" y="378"/>
                  </a:lnTo>
                  <a:lnTo>
                    <a:pt x="357" y="398"/>
                  </a:lnTo>
                  <a:lnTo>
                    <a:pt x="337" y="420"/>
                  </a:lnTo>
                  <a:lnTo>
                    <a:pt x="318" y="442"/>
                  </a:lnTo>
                  <a:lnTo>
                    <a:pt x="299" y="464"/>
                  </a:lnTo>
                  <a:lnTo>
                    <a:pt x="280" y="487"/>
                  </a:lnTo>
                  <a:lnTo>
                    <a:pt x="262" y="510"/>
                  </a:lnTo>
                  <a:lnTo>
                    <a:pt x="246" y="534"/>
                  </a:lnTo>
                  <a:lnTo>
                    <a:pt x="228" y="558"/>
                  </a:lnTo>
                  <a:lnTo>
                    <a:pt x="212" y="583"/>
                  </a:lnTo>
                  <a:lnTo>
                    <a:pt x="197" y="607"/>
                  </a:lnTo>
                  <a:lnTo>
                    <a:pt x="182" y="633"/>
                  </a:lnTo>
                  <a:lnTo>
                    <a:pt x="168" y="658"/>
                  </a:lnTo>
                  <a:lnTo>
                    <a:pt x="153" y="685"/>
                  </a:lnTo>
                  <a:lnTo>
                    <a:pt x="141" y="711"/>
                  </a:lnTo>
                  <a:lnTo>
                    <a:pt x="129" y="738"/>
                  </a:lnTo>
                  <a:lnTo>
                    <a:pt x="116" y="766"/>
                  </a:lnTo>
                  <a:lnTo>
                    <a:pt x="105" y="793"/>
                  </a:lnTo>
                  <a:lnTo>
                    <a:pt x="95" y="820"/>
                  </a:lnTo>
                  <a:lnTo>
                    <a:pt x="85" y="849"/>
                  </a:lnTo>
                  <a:lnTo>
                    <a:pt x="75" y="878"/>
                  </a:lnTo>
                  <a:lnTo>
                    <a:pt x="67" y="906"/>
                  </a:lnTo>
                  <a:lnTo>
                    <a:pt x="59" y="935"/>
                  </a:lnTo>
                  <a:lnTo>
                    <a:pt x="52" y="965"/>
                  </a:lnTo>
                  <a:lnTo>
                    <a:pt x="45" y="994"/>
                  </a:lnTo>
                  <a:lnTo>
                    <a:pt x="40" y="1024"/>
                  </a:lnTo>
                  <a:lnTo>
                    <a:pt x="34" y="1054"/>
                  </a:lnTo>
                  <a:lnTo>
                    <a:pt x="30" y="1084"/>
                  </a:lnTo>
                  <a:lnTo>
                    <a:pt x="26" y="1115"/>
                  </a:lnTo>
                  <a:lnTo>
                    <a:pt x="24" y="1146"/>
                  </a:lnTo>
                  <a:lnTo>
                    <a:pt x="22" y="1176"/>
                  </a:lnTo>
                  <a:lnTo>
                    <a:pt x="21" y="1208"/>
                  </a:lnTo>
                  <a:lnTo>
                    <a:pt x="21" y="1239"/>
                  </a:lnTo>
                  <a:lnTo>
                    <a:pt x="21" y="1271"/>
                  </a:lnTo>
                  <a:lnTo>
                    <a:pt x="22" y="1302"/>
                  </a:lnTo>
                  <a:lnTo>
                    <a:pt x="24" y="1333"/>
                  </a:lnTo>
                  <a:lnTo>
                    <a:pt x="26" y="1365"/>
                  </a:lnTo>
                  <a:lnTo>
                    <a:pt x="30" y="1395"/>
                  </a:lnTo>
                  <a:lnTo>
                    <a:pt x="34" y="1425"/>
                  </a:lnTo>
                  <a:lnTo>
                    <a:pt x="40" y="1455"/>
                  </a:lnTo>
                  <a:lnTo>
                    <a:pt x="45" y="1485"/>
                  </a:lnTo>
                  <a:lnTo>
                    <a:pt x="52" y="1515"/>
                  </a:lnTo>
                  <a:lnTo>
                    <a:pt x="59" y="1545"/>
                  </a:lnTo>
                  <a:lnTo>
                    <a:pt x="67" y="1574"/>
                  </a:lnTo>
                  <a:lnTo>
                    <a:pt x="75" y="1602"/>
                  </a:lnTo>
                  <a:lnTo>
                    <a:pt x="85" y="1631"/>
                  </a:lnTo>
                  <a:lnTo>
                    <a:pt x="95" y="1658"/>
                  </a:lnTo>
                  <a:lnTo>
                    <a:pt x="105" y="1687"/>
                  </a:lnTo>
                  <a:lnTo>
                    <a:pt x="116" y="1714"/>
                  </a:lnTo>
                  <a:lnTo>
                    <a:pt x="129" y="1742"/>
                  </a:lnTo>
                  <a:lnTo>
                    <a:pt x="141" y="1769"/>
                  </a:lnTo>
                  <a:lnTo>
                    <a:pt x="153" y="1795"/>
                  </a:lnTo>
                  <a:lnTo>
                    <a:pt x="168" y="1821"/>
                  </a:lnTo>
                  <a:lnTo>
                    <a:pt x="182" y="1847"/>
                  </a:lnTo>
                  <a:lnTo>
                    <a:pt x="197" y="1871"/>
                  </a:lnTo>
                  <a:lnTo>
                    <a:pt x="212" y="1897"/>
                  </a:lnTo>
                  <a:lnTo>
                    <a:pt x="228" y="1922"/>
                  </a:lnTo>
                  <a:lnTo>
                    <a:pt x="246" y="1945"/>
                  </a:lnTo>
                  <a:lnTo>
                    <a:pt x="262" y="1970"/>
                  </a:lnTo>
                  <a:lnTo>
                    <a:pt x="280" y="1993"/>
                  </a:lnTo>
                  <a:lnTo>
                    <a:pt x="299" y="2015"/>
                  </a:lnTo>
                  <a:lnTo>
                    <a:pt x="318" y="2038"/>
                  </a:lnTo>
                  <a:lnTo>
                    <a:pt x="337" y="2060"/>
                  </a:lnTo>
                  <a:lnTo>
                    <a:pt x="357" y="2081"/>
                  </a:lnTo>
                  <a:lnTo>
                    <a:pt x="377" y="2102"/>
                  </a:lnTo>
                  <a:lnTo>
                    <a:pt x="399" y="2122"/>
                  </a:lnTo>
                  <a:lnTo>
                    <a:pt x="419" y="2142"/>
                  </a:lnTo>
                  <a:lnTo>
                    <a:pt x="441" y="2162"/>
                  </a:lnTo>
                  <a:lnTo>
                    <a:pt x="464" y="2181"/>
                  </a:lnTo>
                  <a:lnTo>
                    <a:pt x="486" y="2199"/>
                  </a:lnTo>
                  <a:lnTo>
                    <a:pt x="511" y="2217"/>
                  </a:lnTo>
                  <a:lnTo>
                    <a:pt x="534" y="2234"/>
                  </a:lnTo>
                  <a:lnTo>
                    <a:pt x="559" y="2251"/>
                  </a:lnTo>
                  <a:lnTo>
                    <a:pt x="583" y="2267"/>
                  </a:lnTo>
                  <a:lnTo>
                    <a:pt x="608" y="2282"/>
                  </a:lnTo>
                  <a:lnTo>
                    <a:pt x="632" y="2297"/>
                  </a:lnTo>
                  <a:lnTo>
                    <a:pt x="658" y="2312"/>
                  </a:lnTo>
                  <a:lnTo>
                    <a:pt x="684" y="2326"/>
                  </a:lnTo>
                  <a:lnTo>
                    <a:pt x="711" y="2338"/>
                  </a:lnTo>
                  <a:lnTo>
                    <a:pt x="737" y="2352"/>
                  </a:lnTo>
                  <a:lnTo>
                    <a:pt x="765" y="2363"/>
                  </a:lnTo>
                  <a:lnTo>
                    <a:pt x="792" y="2375"/>
                  </a:lnTo>
                  <a:lnTo>
                    <a:pt x="821" y="2384"/>
                  </a:lnTo>
                  <a:lnTo>
                    <a:pt x="848" y="2395"/>
                  </a:lnTo>
                  <a:lnTo>
                    <a:pt x="877" y="2404"/>
                  </a:lnTo>
                  <a:lnTo>
                    <a:pt x="905" y="2413"/>
                  </a:lnTo>
                  <a:lnTo>
                    <a:pt x="935" y="2420"/>
                  </a:lnTo>
                  <a:lnTo>
                    <a:pt x="964" y="2428"/>
                  </a:lnTo>
                  <a:lnTo>
                    <a:pt x="994" y="2434"/>
                  </a:lnTo>
                  <a:lnTo>
                    <a:pt x="1024" y="2440"/>
                  </a:lnTo>
                  <a:lnTo>
                    <a:pt x="1054" y="2445"/>
                  </a:lnTo>
                  <a:lnTo>
                    <a:pt x="1084" y="2449"/>
                  </a:lnTo>
                  <a:lnTo>
                    <a:pt x="1116" y="2453"/>
                  </a:lnTo>
                  <a:lnTo>
                    <a:pt x="1146" y="2455"/>
                  </a:lnTo>
                  <a:lnTo>
                    <a:pt x="1177" y="2457"/>
                  </a:lnTo>
                  <a:lnTo>
                    <a:pt x="1208" y="2458"/>
                  </a:lnTo>
                  <a:lnTo>
                    <a:pt x="1240" y="2460"/>
                  </a:lnTo>
                  <a:lnTo>
                    <a:pt x="1271" y="2458"/>
                  </a:lnTo>
                  <a:lnTo>
                    <a:pt x="1303" y="2457"/>
                  </a:lnTo>
                  <a:lnTo>
                    <a:pt x="1334" y="2455"/>
                  </a:lnTo>
                  <a:lnTo>
                    <a:pt x="1364" y="2453"/>
                  </a:lnTo>
                  <a:lnTo>
                    <a:pt x="1395" y="2449"/>
                  </a:lnTo>
                  <a:lnTo>
                    <a:pt x="1425" y="2445"/>
                  </a:lnTo>
                  <a:lnTo>
                    <a:pt x="1455" y="2440"/>
                  </a:lnTo>
                  <a:lnTo>
                    <a:pt x="1485" y="2434"/>
                  </a:lnTo>
                  <a:lnTo>
                    <a:pt x="1515" y="2428"/>
                  </a:lnTo>
                  <a:lnTo>
                    <a:pt x="1544" y="2420"/>
                  </a:lnTo>
                  <a:lnTo>
                    <a:pt x="1574" y="2413"/>
                  </a:lnTo>
                  <a:lnTo>
                    <a:pt x="1603" y="2404"/>
                  </a:lnTo>
                  <a:lnTo>
                    <a:pt x="1630" y="2395"/>
                  </a:lnTo>
                  <a:lnTo>
                    <a:pt x="1659" y="2384"/>
                  </a:lnTo>
                  <a:lnTo>
                    <a:pt x="1687" y="2375"/>
                  </a:lnTo>
                  <a:lnTo>
                    <a:pt x="1715" y="2363"/>
                  </a:lnTo>
                  <a:lnTo>
                    <a:pt x="1742" y="2352"/>
                  </a:lnTo>
                  <a:lnTo>
                    <a:pt x="1768" y="2338"/>
                  </a:lnTo>
                  <a:lnTo>
                    <a:pt x="1795" y="2326"/>
                  </a:lnTo>
                  <a:lnTo>
                    <a:pt x="1821" y="2312"/>
                  </a:lnTo>
                  <a:lnTo>
                    <a:pt x="1847" y="2297"/>
                  </a:lnTo>
                  <a:lnTo>
                    <a:pt x="1872" y="2282"/>
                  </a:lnTo>
                  <a:lnTo>
                    <a:pt x="1896" y="2267"/>
                  </a:lnTo>
                  <a:lnTo>
                    <a:pt x="1921" y="2251"/>
                  </a:lnTo>
                  <a:lnTo>
                    <a:pt x="1945" y="2234"/>
                  </a:lnTo>
                  <a:lnTo>
                    <a:pt x="1969" y="2217"/>
                  </a:lnTo>
                  <a:lnTo>
                    <a:pt x="1992" y="2199"/>
                  </a:lnTo>
                  <a:lnTo>
                    <a:pt x="2015" y="2181"/>
                  </a:lnTo>
                  <a:lnTo>
                    <a:pt x="2038" y="2162"/>
                  </a:lnTo>
                  <a:lnTo>
                    <a:pt x="2060" y="2142"/>
                  </a:lnTo>
                  <a:lnTo>
                    <a:pt x="2081" y="2122"/>
                  </a:lnTo>
                  <a:lnTo>
                    <a:pt x="2102" y="2102"/>
                  </a:lnTo>
                  <a:lnTo>
                    <a:pt x="2123" y="2081"/>
                  </a:lnTo>
                  <a:lnTo>
                    <a:pt x="2142" y="2060"/>
                  </a:lnTo>
                  <a:lnTo>
                    <a:pt x="2161" y="2038"/>
                  </a:lnTo>
                  <a:lnTo>
                    <a:pt x="2180" y="2015"/>
                  </a:lnTo>
                  <a:lnTo>
                    <a:pt x="2199" y="1993"/>
                  </a:lnTo>
                  <a:lnTo>
                    <a:pt x="2217" y="1970"/>
                  </a:lnTo>
                  <a:lnTo>
                    <a:pt x="2233" y="1945"/>
                  </a:lnTo>
                  <a:lnTo>
                    <a:pt x="2251" y="1922"/>
                  </a:lnTo>
                  <a:lnTo>
                    <a:pt x="2268" y="1897"/>
                  </a:lnTo>
                  <a:lnTo>
                    <a:pt x="2283" y="1871"/>
                  </a:lnTo>
                  <a:lnTo>
                    <a:pt x="2298" y="1847"/>
                  </a:lnTo>
                  <a:lnTo>
                    <a:pt x="2311" y="1821"/>
                  </a:lnTo>
                  <a:lnTo>
                    <a:pt x="2326" y="1795"/>
                  </a:lnTo>
                  <a:lnTo>
                    <a:pt x="2339" y="1769"/>
                  </a:lnTo>
                  <a:lnTo>
                    <a:pt x="2351" y="1742"/>
                  </a:lnTo>
                  <a:lnTo>
                    <a:pt x="2363" y="1714"/>
                  </a:lnTo>
                  <a:lnTo>
                    <a:pt x="2374" y="1687"/>
                  </a:lnTo>
                  <a:lnTo>
                    <a:pt x="2385" y="1658"/>
                  </a:lnTo>
                  <a:lnTo>
                    <a:pt x="2395" y="1631"/>
                  </a:lnTo>
                  <a:lnTo>
                    <a:pt x="2404" y="1602"/>
                  </a:lnTo>
                  <a:lnTo>
                    <a:pt x="2412" y="1574"/>
                  </a:lnTo>
                  <a:lnTo>
                    <a:pt x="2420" y="1545"/>
                  </a:lnTo>
                  <a:lnTo>
                    <a:pt x="2427" y="1515"/>
                  </a:lnTo>
                  <a:lnTo>
                    <a:pt x="2434" y="1485"/>
                  </a:lnTo>
                  <a:lnTo>
                    <a:pt x="2440" y="1455"/>
                  </a:lnTo>
                  <a:lnTo>
                    <a:pt x="2445" y="1425"/>
                  </a:lnTo>
                  <a:lnTo>
                    <a:pt x="2449" y="1395"/>
                  </a:lnTo>
                  <a:lnTo>
                    <a:pt x="2453" y="1365"/>
                  </a:lnTo>
                  <a:lnTo>
                    <a:pt x="2456" y="1333"/>
                  </a:lnTo>
                  <a:lnTo>
                    <a:pt x="2457" y="1302"/>
                  </a:lnTo>
                  <a:lnTo>
                    <a:pt x="2459" y="1271"/>
                  </a:lnTo>
                  <a:lnTo>
                    <a:pt x="2459" y="1239"/>
                  </a:lnTo>
                  <a:lnTo>
                    <a:pt x="2459" y="1208"/>
                  </a:lnTo>
                  <a:lnTo>
                    <a:pt x="2457" y="1176"/>
                  </a:lnTo>
                  <a:lnTo>
                    <a:pt x="2456" y="1146"/>
                  </a:lnTo>
                  <a:lnTo>
                    <a:pt x="2453" y="1115"/>
                  </a:lnTo>
                  <a:lnTo>
                    <a:pt x="2449" y="1084"/>
                  </a:lnTo>
                  <a:lnTo>
                    <a:pt x="2445" y="1054"/>
                  </a:lnTo>
                  <a:lnTo>
                    <a:pt x="2440" y="1024"/>
                  </a:lnTo>
                  <a:lnTo>
                    <a:pt x="2434" y="994"/>
                  </a:lnTo>
                  <a:lnTo>
                    <a:pt x="2427" y="965"/>
                  </a:lnTo>
                  <a:lnTo>
                    <a:pt x="2420" y="935"/>
                  </a:lnTo>
                  <a:lnTo>
                    <a:pt x="2412" y="906"/>
                  </a:lnTo>
                  <a:lnTo>
                    <a:pt x="2404" y="878"/>
                  </a:lnTo>
                  <a:lnTo>
                    <a:pt x="2395" y="849"/>
                  </a:lnTo>
                  <a:lnTo>
                    <a:pt x="2385" y="820"/>
                  </a:lnTo>
                  <a:lnTo>
                    <a:pt x="2374" y="793"/>
                  </a:lnTo>
                  <a:lnTo>
                    <a:pt x="2363" y="766"/>
                  </a:lnTo>
                  <a:lnTo>
                    <a:pt x="2351" y="738"/>
                  </a:lnTo>
                  <a:lnTo>
                    <a:pt x="2339" y="711"/>
                  </a:lnTo>
                  <a:lnTo>
                    <a:pt x="2326" y="685"/>
                  </a:lnTo>
                  <a:lnTo>
                    <a:pt x="2311" y="658"/>
                  </a:lnTo>
                  <a:lnTo>
                    <a:pt x="2298" y="633"/>
                  </a:lnTo>
                  <a:lnTo>
                    <a:pt x="2283" y="607"/>
                  </a:lnTo>
                  <a:lnTo>
                    <a:pt x="2268" y="583"/>
                  </a:lnTo>
                  <a:lnTo>
                    <a:pt x="2251" y="558"/>
                  </a:lnTo>
                  <a:lnTo>
                    <a:pt x="2233" y="534"/>
                  </a:lnTo>
                  <a:lnTo>
                    <a:pt x="2217" y="510"/>
                  </a:lnTo>
                  <a:lnTo>
                    <a:pt x="2199" y="487"/>
                  </a:lnTo>
                  <a:lnTo>
                    <a:pt x="2180" y="464"/>
                  </a:lnTo>
                  <a:lnTo>
                    <a:pt x="2161" y="442"/>
                  </a:lnTo>
                  <a:lnTo>
                    <a:pt x="2142" y="420"/>
                  </a:lnTo>
                  <a:lnTo>
                    <a:pt x="2123" y="398"/>
                  </a:lnTo>
                  <a:lnTo>
                    <a:pt x="2102" y="378"/>
                  </a:lnTo>
                  <a:lnTo>
                    <a:pt x="2081" y="357"/>
                  </a:lnTo>
                  <a:lnTo>
                    <a:pt x="2060" y="337"/>
                  </a:lnTo>
                  <a:lnTo>
                    <a:pt x="2038" y="318"/>
                  </a:lnTo>
                  <a:lnTo>
                    <a:pt x="2015" y="299"/>
                  </a:lnTo>
                  <a:lnTo>
                    <a:pt x="1992" y="281"/>
                  </a:lnTo>
                  <a:lnTo>
                    <a:pt x="1969" y="262"/>
                  </a:lnTo>
                  <a:lnTo>
                    <a:pt x="1945" y="246"/>
                  </a:lnTo>
                  <a:lnTo>
                    <a:pt x="1921" y="229"/>
                  </a:lnTo>
                  <a:lnTo>
                    <a:pt x="1896" y="213"/>
                  </a:lnTo>
                  <a:lnTo>
                    <a:pt x="1872" y="196"/>
                  </a:lnTo>
                  <a:lnTo>
                    <a:pt x="1847" y="181"/>
                  </a:lnTo>
                  <a:lnTo>
                    <a:pt x="1821" y="168"/>
                  </a:lnTo>
                  <a:lnTo>
                    <a:pt x="1795" y="154"/>
                  </a:lnTo>
                  <a:lnTo>
                    <a:pt x="1768" y="140"/>
                  </a:lnTo>
                  <a:lnTo>
                    <a:pt x="1742" y="128"/>
                  </a:lnTo>
                  <a:lnTo>
                    <a:pt x="1715" y="116"/>
                  </a:lnTo>
                  <a:lnTo>
                    <a:pt x="1687" y="105"/>
                  </a:lnTo>
                  <a:lnTo>
                    <a:pt x="1659" y="94"/>
                  </a:lnTo>
                  <a:lnTo>
                    <a:pt x="1630" y="84"/>
                  </a:lnTo>
                  <a:lnTo>
                    <a:pt x="1603" y="75"/>
                  </a:lnTo>
                  <a:lnTo>
                    <a:pt x="1574" y="67"/>
                  </a:lnTo>
                  <a:lnTo>
                    <a:pt x="1544" y="59"/>
                  </a:lnTo>
                  <a:lnTo>
                    <a:pt x="1515" y="52"/>
                  </a:lnTo>
                  <a:lnTo>
                    <a:pt x="1485" y="45"/>
                  </a:lnTo>
                  <a:lnTo>
                    <a:pt x="1455" y="39"/>
                  </a:lnTo>
                  <a:lnTo>
                    <a:pt x="1425" y="34"/>
                  </a:lnTo>
                  <a:lnTo>
                    <a:pt x="1395" y="30"/>
                  </a:lnTo>
                  <a:lnTo>
                    <a:pt x="1364" y="27"/>
                  </a:lnTo>
                  <a:lnTo>
                    <a:pt x="1334" y="24"/>
                  </a:lnTo>
                  <a:lnTo>
                    <a:pt x="1303" y="22"/>
                  </a:lnTo>
                  <a:lnTo>
                    <a:pt x="1271" y="20"/>
                  </a:lnTo>
                  <a:lnTo>
                    <a:pt x="1240" y="20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519"/>
            <p:cNvSpPr>
              <a:spLocks noChangeAspect="1" noEditPoints="1"/>
            </p:cNvSpPr>
            <p:nvPr/>
          </p:nvSpPr>
          <p:spPr bwMode="auto">
            <a:xfrm>
              <a:off x="2111" y="1772"/>
              <a:ext cx="1543" cy="1544"/>
            </a:xfrm>
            <a:custGeom>
              <a:avLst/>
              <a:gdLst>
                <a:gd name="T0" fmla="*/ 838 w 1545"/>
                <a:gd name="T1" fmla="*/ 15 h 1546"/>
                <a:gd name="T2" fmla="*/ 983 w 1545"/>
                <a:gd name="T3" fmla="*/ 60 h 1546"/>
                <a:gd name="T4" fmla="*/ 1099 w 1545"/>
                <a:gd name="T5" fmla="*/ 142 h 1546"/>
                <a:gd name="T6" fmla="*/ 1165 w 1545"/>
                <a:gd name="T7" fmla="*/ 252 h 1546"/>
                <a:gd name="T8" fmla="*/ 1272 w 1545"/>
                <a:gd name="T9" fmla="*/ 386 h 1546"/>
                <a:gd name="T10" fmla="*/ 1346 w 1545"/>
                <a:gd name="T11" fmla="*/ 508 h 1546"/>
                <a:gd name="T12" fmla="*/ 1365 w 1545"/>
                <a:gd name="T13" fmla="*/ 643 h 1546"/>
                <a:gd name="T14" fmla="*/ 1354 w 1545"/>
                <a:gd name="T15" fmla="*/ 820 h 1546"/>
                <a:gd name="T16" fmla="*/ 1312 w 1545"/>
                <a:gd name="T17" fmla="*/ 966 h 1546"/>
                <a:gd name="T18" fmla="*/ 1234 w 1545"/>
                <a:gd name="T19" fmla="*/ 1092 h 1546"/>
                <a:gd name="T20" fmla="*/ 1142 w 1545"/>
                <a:gd name="T21" fmla="*/ 1155 h 1546"/>
                <a:gd name="T22" fmla="*/ 1076 w 1545"/>
                <a:gd name="T23" fmla="*/ 1254 h 1546"/>
                <a:gd name="T24" fmla="*/ 877 w 1545"/>
                <a:gd name="T25" fmla="*/ 1342 h 1546"/>
                <a:gd name="T26" fmla="*/ 743 w 1545"/>
                <a:gd name="T27" fmla="*/ 1363 h 1546"/>
                <a:gd name="T28" fmla="*/ 565 w 1545"/>
                <a:gd name="T29" fmla="*/ 1357 h 1546"/>
                <a:gd name="T30" fmla="*/ 417 w 1545"/>
                <a:gd name="T31" fmla="*/ 1318 h 1546"/>
                <a:gd name="T32" fmla="*/ 371 w 1545"/>
                <a:gd name="T33" fmla="*/ 1254 h 1546"/>
                <a:gd name="T34" fmla="*/ 225 w 1545"/>
                <a:gd name="T35" fmla="*/ 1149 h 1546"/>
                <a:gd name="T36" fmla="*/ 131 w 1545"/>
                <a:gd name="T37" fmla="*/ 1092 h 1546"/>
                <a:gd name="T38" fmla="*/ 34 w 1545"/>
                <a:gd name="T39" fmla="*/ 913 h 1546"/>
                <a:gd name="T40" fmla="*/ 4 w 1545"/>
                <a:gd name="T41" fmla="*/ 761 h 1546"/>
                <a:gd name="T42" fmla="*/ 4 w 1545"/>
                <a:gd name="T43" fmla="*/ 603 h 1546"/>
                <a:gd name="T44" fmla="*/ 40 w 1545"/>
                <a:gd name="T45" fmla="*/ 435 h 1546"/>
                <a:gd name="T46" fmla="*/ 103 w 1545"/>
                <a:gd name="T47" fmla="*/ 386 h 1546"/>
                <a:gd name="T48" fmla="*/ 213 w 1545"/>
                <a:gd name="T49" fmla="*/ 239 h 1546"/>
                <a:gd name="T50" fmla="*/ 325 w 1545"/>
                <a:gd name="T51" fmla="*/ 142 h 1546"/>
                <a:gd name="T52" fmla="*/ 417 w 1545"/>
                <a:gd name="T53" fmla="*/ 46 h 1546"/>
                <a:gd name="T54" fmla="*/ 584 w 1545"/>
                <a:gd name="T55" fmla="*/ 5 h 1546"/>
                <a:gd name="T56" fmla="*/ 645 w 1545"/>
                <a:gd name="T57" fmla="*/ 22 h 1546"/>
                <a:gd name="T58" fmla="*/ 494 w 1545"/>
                <a:gd name="T59" fmla="*/ 43 h 1546"/>
                <a:gd name="T60" fmla="*/ 386 w 1545"/>
                <a:gd name="T61" fmla="*/ 102 h 1546"/>
                <a:gd name="T62" fmla="*/ 240 w 1545"/>
                <a:gd name="T63" fmla="*/ 240 h 1546"/>
                <a:gd name="T64" fmla="*/ 149 w 1545"/>
                <a:gd name="T65" fmla="*/ 352 h 1546"/>
                <a:gd name="T66" fmla="*/ 66 w 1545"/>
                <a:gd name="T67" fmla="*/ 424 h 1546"/>
                <a:gd name="T68" fmla="*/ 26 w 1545"/>
                <a:gd name="T69" fmla="*/ 587 h 1546"/>
                <a:gd name="T70" fmla="*/ 22 w 1545"/>
                <a:gd name="T71" fmla="*/ 741 h 1546"/>
                <a:gd name="T72" fmla="*/ 53 w 1545"/>
                <a:gd name="T73" fmla="*/ 906 h 1546"/>
                <a:gd name="T74" fmla="*/ 111 w 1545"/>
                <a:gd name="T75" fmla="*/ 1041 h 1546"/>
                <a:gd name="T76" fmla="*/ 254 w 1545"/>
                <a:gd name="T77" fmla="*/ 1148 h 1546"/>
                <a:gd name="T78" fmla="*/ 367 w 1545"/>
                <a:gd name="T79" fmla="*/ 1227 h 1546"/>
                <a:gd name="T80" fmla="*/ 459 w 1545"/>
                <a:gd name="T81" fmla="*/ 1312 h 1546"/>
                <a:gd name="T82" fmla="*/ 606 w 1545"/>
                <a:gd name="T83" fmla="*/ 1342 h 1546"/>
                <a:gd name="T84" fmla="*/ 778 w 1545"/>
                <a:gd name="T85" fmla="*/ 1339 h 1546"/>
                <a:gd name="T86" fmla="*/ 942 w 1545"/>
                <a:gd name="T87" fmla="*/ 1299 h 1546"/>
                <a:gd name="T88" fmla="*/ 1085 w 1545"/>
                <a:gd name="T89" fmla="*/ 1216 h 1546"/>
                <a:gd name="T90" fmla="*/ 1162 w 1545"/>
                <a:gd name="T91" fmla="*/ 1122 h 1546"/>
                <a:gd name="T92" fmla="*/ 1255 w 1545"/>
                <a:gd name="T93" fmla="*/ 1041 h 1546"/>
                <a:gd name="T94" fmla="*/ 1322 w 1545"/>
                <a:gd name="T95" fmla="*/ 871 h 1546"/>
                <a:gd name="T96" fmla="*/ 1345 w 1545"/>
                <a:gd name="T97" fmla="*/ 722 h 1546"/>
                <a:gd name="T98" fmla="*/ 1337 w 1545"/>
                <a:gd name="T99" fmla="*/ 568 h 1546"/>
                <a:gd name="T100" fmla="*/ 1293 w 1545"/>
                <a:gd name="T101" fmla="*/ 407 h 1546"/>
                <a:gd name="T102" fmla="*/ 1196 w 1545"/>
                <a:gd name="T103" fmla="*/ 322 h 1546"/>
                <a:gd name="T104" fmla="*/ 1115 w 1545"/>
                <a:gd name="T105" fmla="*/ 192 h 1546"/>
                <a:gd name="T106" fmla="*/ 1009 w 1545"/>
                <a:gd name="T107" fmla="*/ 94 h 1546"/>
                <a:gd name="T108" fmla="*/ 834 w 1545"/>
                <a:gd name="T109" fmla="*/ 35 h 1546"/>
                <a:gd name="T110" fmla="*/ 683 w 1545"/>
                <a:gd name="T111" fmla="*/ 20 h 154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545"/>
                <a:gd name="T169" fmla="*/ 0 h 1546"/>
                <a:gd name="T170" fmla="*/ 1545 w 1545"/>
                <a:gd name="T171" fmla="*/ 1546 h 154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545" h="1546">
                  <a:moveTo>
                    <a:pt x="773" y="0"/>
                  </a:moveTo>
                  <a:lnTo>
                    <a:pt x="812" y="1"/>
                  </a:lnTo>
                  <a:lnTo>
                    <a:pt x="833" y="2"/>
                  </a:lnTo>
                  <a:lnTo>
                    <a:pt x="852" y="4"/>
                  </a:lnTo>
                  <a:lnTo>
                    <a:pt x="890" y="8"/>
                  </a:lnTo>
                  <a:lnTo>
                    <a:pt x="909" y="12"/>
                  </a:lnTo>
                  <a:lnTo>
                    <a:pt x="928" y="15"/>
                  </a:lnTo>
                  <a:lnTo>
                    <a:pt x="967" y="24"/>
                  </a:lnTo>
                  <a:lnTo>
                    <a:pt x="984" y="28"/>
                  </a:lnTo>
                  <a:lnTo>
                    <a:pt x="1002" y="34"/>
                  </a:lnTo>
                  <a:lnTo>
                    <a:pt x="1021" y="41"/>
                  </a:lnTo>
                  <a:lnTo>
                    <a:pt x="1039" y="46"/>
                  </a:lnTo>
                  <a:lnTo>
                    <a:pt x="1057" y="53"/>
                  </a:lnTo>
                  <a:lnTo>
                    <a:pt x="1073" y="60"/>
                  </a:lnTo>
                  <a:lnTo>
                    <a:pt x="1091" y="68"/>
                  </a:lnTo>
                  <a:lnTo>
                    <a:pt x="1109" y="76"/>
                  </a:lnTo>
                  <a:lnTo>
                    <a:pt x="1141" y="93"/>
                  </a:lnTo>
                  <a:lnTo>
                    <a:pt x="1158" y="102"/>
                  </a:lnTo>
                  <a:lnTo>
                    <a:pt x="1174" y="112"/>
                  </a:lnTo>
                  <a:lnTo>
                    <a:pt x="1205" y="132"/>
                  </a:lnTo>
                  <a:lnTo>
                    <a:pt x="1220" y="142"/>
                  </a:lnTo>
                  <a:lnTo>
                    <a:pt x="1235" y="153"/>
                  </a:lnTo>
                  <a:lnTo>
                    <a:pt x="1264" y="176"/>
                  </a:lnTo>
                  <a:lnTo>
                    <a:pt x="1293" y="200"/>
                  </a:lnTo>
                  <a:lnTo>
                    <a:pt x="1306" y="213"/>
                  </a:lnTo>
                  <a:lnTo>
                    <a:pt x="1319" y="226"/>
                  </a:lnTo>
                  <a:lnTo>
                    <a:pt x="1332" y="239"/>
                  </a:lnTo>
                  <a:lnTo>
                    <a:pt x="1345" y="252"/>
                  </a:lnTo>
                  <a:lnTo>
                    <a:pt x="1369" y="281"/>
                  </a:lnTo>
                  <a:lnTo>
                    <a:pt x="1382" y="296"/>
                  </a:lnTo>
                  <a:lnTo>
                    <a:pt x="1392" y="310"/>
                  </a:lnTo>
                  <a:lnTo>
                    <a:pt x="1403" y="325"/>
                  </a:lnTo>
                  <a:lnTo>
                    <a:pt x="1414" y="341"/>
                  </a:lnTo>
                  <a:lnTo>
                    <a:pt x="1433" y="372"/>
                  </a:lnTo>
                  <a:lnTo>
                    <a:pt x="1452" y="404"/>
                  </a:lnTo>
                  <a:lnTo>
                    <a:pt x="1470" y="438"/>
                  </a:lnTo>
                  <a:lnTo>
                    <a:pt x="1477" y="454"/>
                  </a:lnTo>
                  <a:lnTo>
                    <a:pt x="1485" y="472"/>
                  </a:lnTo>
                  <a:lnTo>
                    <a:pt x="1499" y="507"/>
                  </a:lnTo>
                  <a:lnTo>
                    <a:pt x="1511" y="543"/>
                  </a:lnTo>
                  <a:lnTo>
                    <a:pt x="1522" y="580"/>
                  </a:lnTo>
                  <a:lnTo>
                    <a:pt x="1526" y="598"/>
                  </a:lnTo>
                  <a:lnTo>
                    <a:pt x="1530" y="617"/>
                  </a:lnTo>
                  <a:lnTo>
                    <a:pt x="1534" y="636"/>
                  </a:lnTo>
                  <a:lnTo>
                    <a:pt x="1537" y="655"/>
                  </a:lnTo>
                  <a:lnTo>
                    <a:pt x="1540" y="674"/>
                  </a:lnTo>
                  <a:lnTo>
                    <a:pt x="1541" y="693"/>
                  </a:lnTo>
                  <a:lnTo>
                    <a:pt x="1544" y="714"/>
                  </a:lnTo>
                  <a:lnTo>
                    <a:pt x="1545" y="733"/>
                  </a:lnTo>
                  <a:lnTo>
                    <a:pt x="1545" y="753"/>
                  </a:lnTo>
                  <a:lnTo>
                    <a:pt x="1545" y="772"/>
                  </a:lnTo>
                  <a:lnTo>
                    <a:pt x="1545" y="812"/>
                  </a:lnTo>
                  <a:lnTo>
                    <a:pt x="1544" y="832"/>
                  </a:lnTo>
                  <a:lnTo>
                    <a:pt x="1541" y="851"/>
                  </a:lnTo>
                  <a:lnTo>
                    <a:pt x="1537" y="891"/>
                  </a:lnTo>
                  <a:lnTo>
                    <a:pt x="1534" y="910"/>
                  </a:lnTo>
                  <a:lnTo>
                    <a:pt x="1530" y="928"/>
                  </a:lnTo>
                  <a:lnTo>
                    <a:pt x="1522" y="966"/>
                  </a:lnTo>
                  <a:lnTo>
                    <a:pt x="1517" y="984"/>
                  </a:lnTo>
                  <a:lnTo>
                    <a:pt x="1511" y="1003"/>
                  </a:lnTo>
                  <a:lnTo>
                    <a:pt x="1506" y="1021"/>
                  </a:lnTo>
                  <a:lnTo>
                    <a:pt x="1499" y="1038"/>
                  </a:lnTo>
                  <a:lnTo>
                    <a:pt x="1492" y="1056"/>
                  </a:lnTo>
                  <a:lnTo>
                    <a:pt x="1485" y="1074"/>
                  </a:lnTo>
                  <a:lnTo>
                    <a:pt x="1477" y="1090"/>
                  </a:lnTo>
                  <a:lnTo>
                    <a:pt x="1470" y="1108"/>
                  </a:lnTo>
                  <a:lnTo>
                    <a:pt x="1452" y="1141"/>
                  </a:lnTo>
                  <a:lnTo>
                    <a:pt x="1443" y="1157"/>
                  </a:lnTo>
                  <a:lnTo>
                    <a:pt x="1433" y="1174"/>
                  </a:lnTo>
                  <a:lnTo>
                    <a:pt x="1414" y="1205"/>
                  </a:lnTo>
                  <a:lnTo>
                    <a:pt x="1403" y="1220"/>
                  </a:lnTo>
                  <a:lnTo>
                    <a:pt x="1392" y="1235"/>
                  </a:lnTo>
                  <a:lnTo>
                    <a:pt x="1369" y="1265"/>
                  </a:lnTo>
                  <a:lnTo>
                    <a:pt x="1345" y="1292"/>
                  </a:lnTo>
                  <a:lnTo>
                    <a:pt x="1332" y="1306"/>
                  </a:lnTo>
                  <a:lnTo>
                    <a:pt x="1319" y="1320"/>
                  </a:lnTo>
                  <a:lnTo>
                    <a:pt x="1306" y="1332"/>
                  </a:lnTo>
                  <a:lnTo>
                    <a:pt x="1293" y="1346"/>
                  </a:lnTo>
                  <a:lnTo>
                    <a:pt x="1264" y="1369"/>
                  </a:lnTo>
                  <a:lnTo>
                    <a:pt x="1250" y="1381"/>
                  </a:lnTo>
                  <a:lnTo>
                    <a:pt x="1235" y="1392"/>
                  </a:lnTo>
                  <a:lnTo>
                    <a:pt x="1220" y="1403"/>
                  </a:lnTo>
                  <a:lnTo>
                    <a:pt x="1205" y="1414"/>
                  </a:lnTo>
                  <a:lnTo>
                    <a:pt x="1174" y="1434"/>
                  </a:lnTo>
                  <a:lnTo>
                    <a:pt x="1141" y="1452"/>
                  </a:lnTo>
                  <a:lnTo>
                    <a:pt x="1109" y="1470"/>
                  </a:lnTo>
                  <a:lnTo>
                    <a:pt x="1091" y="1478"/>
                  </a:lnTo>
                  <a:lnTo>
                    <a:pt x="1073" y="1485"/>
                  </a:lnTo>
                  <a:lnTo>
                    <a:pt x="1039" y="1498"/>
                  </a:lnTo>
                  <a:lnTo>
                    <a:pt x="1002" y="1511"/>
                  </a:lnTo>
                  <a:lnTo>
                    <a:pt x="967" y="1522"/>
                  </a:lnTo>
                  <a:lnTo>
                    <a:pt x="947" y="1526"/>
                  </a:lnTo>
                  <a:lnTo>
                    <a:pt x="928" y="1530"/>
                  </a:lnTo>
                  <a:lnTo>
                    <a:pt x="909" y="1534"/>
                  </a:lnTo>
                  <a:lnTo>
                    <a:pt x="890" y="1537"/>
                  </a:lnTo>
                  <a:lnTo>
                    <a:pt x="871" y="1539"/>
                  </a:lnTo>
                  <a:lnTo>
                    <a:pt x="852" y="1542"/>
                  </a:lnTo>
                  <a:lnTo>
                    <a:pt x="833" y="1543"/>
                  </a:lnTo>
                  <a:lnTo>
                    <a:pt x="812" y="1545"/>
                  </a:lnTo>
                  <a:lnTo>
                    <a:pt x="793" y="1545"/>
                  </a:lnTo>
                  <a:lnTo>
                    <a:pt x="773" y="1546"/>
                  </a:lnTo>
                  <a:lnTo>
                    <a:pt x="733" y="1545"/>
                  </a:lnTo>
                  <a:lnTo>
                    <a:pt x="713" y="1543"/>
                  </a:lnTo>
                  <a:lnTo>
                    <a:pt x="694" y="1542"/>
                  </a:lnTo>
                  <a:lnTo>
                    <a:pt x="655" y="1537"/>
                  </a:lnTo>
                  <a:lnTo>
                    <a:pt x="636" y="1534"/>
                  </a:lnTo>
                  <a:lnTo>
                    <a:pt x="617" y="1530"/>
                  </a:lnTo>
                  <a:lnTo>
                    <a:pt x="579" y="1522"/>
                  </a:lnTo>
                  <a:lnTo>
                    <a:pt x="561" y="1516"/>
                  </a:lnTo>
                  <a:lnTo>
                    <a:pt x="543" y="1511"/>
                  </a:lnTo>
                  <a:lnTo>
                    <a:pt x="524" y="1505"/>
                  </a:lnTo>
                  <a:lnTo>
                    <a:pt x="507" y="1498"/>
                  </a:lnTo>
                  <a:lnTo>
                    <a:pt x="489" y="1492"/>
                  </a:lnTo>
                  <a:lnTo>
                    <a:pt x="472" y="1485"/>
                  </a:lnTo>
                  <a:lnTo>
                    <a:pt x="455" y="1478"/>
                  </a:lnTo>
                  <a:lnTo>
                    <a:pt x="437" y="1470"/>
                  </a:lnTo>
                  <a:lnTo>
                    <a:pt x="404" y="1452"/>
                  </a:lnTo>
                  <a:lnTo>
                    <a:pt x="388" y="1444"/>
                  </a:lnTo>
                  <a:lnTo>
                    <a:pt x="371" y="1434"/>
                  </a:lnTo>
                  <a:lnTo>
                    <a:pt x="340" y="1414"/>
                  </a:lnTo>
                  <a:lnTo>
                    <a:pt x="325" y="1403"/>
                  </a:lnTo>
                  <a:lnTo>
                    <a:pt x="310" y="1392"/>
                  </a:lnTo>
                  <a:lnTo>
                    <a:pt x="281" y="1369"/>
                  </a:lnTo>
                  <a:lnTo>
                    <a:pt x="253" y="1346"/>
                  </a:lnTo>
                  <a:lnTo>
                    <a:pt x="239" y="1332"/>
                  </a:lnTo>
                  <a:lnTo>
                    <a:pt x="225" y="1320"/>
                  </a:lnTo>
                  <a:lnTo>
                    <a:pt x="213" y="1306"/>
                  </a:lnTo>
                  <a:lnTo>
                    <a:pt x="201" y="1292"/>
                  </a:lnTo>
                  <a:lnTo>
                    <a:pt x="176" y="1265"/>
                  </a:lnTo>
                  <a:lnTo>
                    <a:pt x="164" y="1250"/>
                  </a:lnTo>
                  <a:lnTo>
                    <a:pt x="153" y="1235"/>
                  </a:lnTo>
                  <a:lnTo>
                    <a:pt x="142" y="1220"/>
                  </a:lnTo>
                  <a:lnTo>
                    <a:pt x="131" y="1205"/>
                  </a:lnTo>
                  <a:lnTo>
                    <a:pt x="112" y="1174"/>
                  </a:lnTo>
                  <a:lnTo>
                    <a:pt x="93" y="1141"/>
                  </a:lnTo>
                  <a:lnTo>
                    <a:pt x="75" y="1108"/>
                  </a:lnTo>
                  <a:lnTo>
                    <a:pt x="68" y="1090"/>
                  </a:lnTo>
                  <a:lnTo>
                    <a:pt x="60" y="1074"/>
                  </a:lnTo>
                  <a:lnTo>
                    <a:pt x="47" y="1038"/>
                  </a:lnTo>
                  <a:lnTo>
                    <a:pt x="34" y="1003"/>
                  </a:lnTo>
                  <a:lnTo>
                    <a:pt x="23" y="966"/>
                  </a:lnTo>
                  <a:lnTo>
                    <a:pt x="19" y="947"/>
                  </a:lnTo>
                  <a:lnTo>
                    <a:pt x="15" y="928"/>
                  </a:lnTo>
                  <a:lnTo>
                    <a:pt x="11" y="910"/>
                  </a:lnTo>
                  <a:lnTo>
                    <a:pt x="8" y="891"/>
                  </a:lnTo>
                  <a:lnTo>
                    <a:pt x="6" y="871"/>
                  </a:lnTo>
                  <a:lnTo>
                    <a:pt x="4" y="851"/>
                  </a:lnTo>
                  <a:lnTo>
                    <a:pt x="2" y="832"/>
                  </a:lnTo>
                  <a:lnTo>
                    <a:pt x="0" y="812"/>
                  </a:lnTo>
                  <a:lnTo>
                    <a:pt x="0" y="793"/>
                  </a:lnTo>
                  <a:lnTo>
                    <a:pt x="0" y="772"/>
                  </a:lnTo>
                  <a:lnTo>
                    <a:pt x="0" y="733"/>
                  </a:lnTo>
                  <a:lnTo>
                    <a:pt x="2" y="714"/>
                  </a:lnTo>
                  <a:lnTo>
                    <a:pt x="4" y="693"/>
                  </a:lnTo>
                  <a:lnTo>
                    <a:pt x="8" y="655"/>
                  </a:lnTo>
                  <a:lnTo>
                    <a:pt x="11" y="636"/>
                  </a:lnTo>
                  <a:lnTo>
                    <a:pt x="15" y="617"/>
                  </a:lnTo>
                  <a:lnTo>
                    <a:pt x="23" y="580"/>
                  </a:lnTo>
                  <a:lnTo>
                    <a:pt x="29" y="561"/>
                  </a:lnTo>
                  <a:lnTo>
                    <a:pt x="34" y="543"/>
                  </a:lnTo>
                  <a:lnTo>
                    <a:pt x="40" y="525"/>
                  </a:lnTo>
                  <a:lnTo>
                    <a:pt x="47" y="507"/>
                  </a:lnTo>
                  <a:lnTo>
                    <a:pt x="53" y="490"/>
                  </a:lnTo>
                  <a:lnTo>
                    <a:pt x="60" y="472"/>
                  </a:lnTo>
                  <a:lnTo>
                    <a:pt x="68" y="454"/>
                  </a:lnTo>
                  <a:lnTo>
                    <a:pt x="75" y="438"/>
                  </a:lnTo>
                  <a:lnTo>
                    <a:pt x="93" y="404"/>
                  </a:lnTo>
                  <a:lnTo>
                    <a:pt x="103" y="387"/>
                  </a:lnTo>
                  <a:lnTo>
                    <a:pt x="112" y="372"/>
                  </a:lnTo>
                  <a:lnTo>
                    <a:pt x="131" y="341"/>
                  </a:lnTo>
                  <a:lnTo>
                    <a:pt x="142" y="325"/>
                  </a:lnTo>
                  <a:lnTo>
                    <a:pt x="153" y="310"/>
                  </a:lnTo>
                  <a:lnTo>
                    <a:pt x="176" y="281"/>
                  </a:lnTo>
                  <a:lnTo>
                    <a:pt x="201" y="252"/>
                  </a:lnTo>
                  <a:lnTo>
                    <a:pt x="213" y="239"/>
                  </a:lnTo>
                  <a:lnTo>
                    <a:pt x="225" y="226"/>
                  </a:lnTo>
                  <a:lnTo>
                    <a:pt x="239" y="213"/>
                  </a:lnTo>
                  <a:lnTo>
                    <a:pt x="253" y="200"/>
                  </a:lnTo>
                  <a:lnTo>
                    <a:pt x="281" y="176"/>
                  </a:lnTo>
                  <a:lnTo>
                    <a:pt x="295" y="165"/>
                  </a:lnTo>
                  <a:lnTo>
                    <a:pt x="310" y="153"/>
                  </a:lnTo>
                  <a:lnTo>
                    <a:pt x="325" y="142"/>
                  </a:lnTo>
                  <a:lnTo>
                    <a:pt x="340" y="132"/>
                  </a:lnTo>
                  <a:lnTo>
                    <a:pt x="371" y="112"/>
                  </a:lnTo>
                  <a:lnTo>
                    <a:pt x="404" y="93"/>
                  </a:lnTo>
                  <a:lnTo>
                    <a:pt x="437" y="76"/>
                  </a:lnTo>
                  <a:lnTo>
                    <a:pt x="455" y="68"/>
                  </a:lnTo>
                  <a:lnTo>
                    <a:pt x="472" y="60"/>
                  </a:lnTo>
                  <a:lnTo>
                    <a:pt x="507" y="46"/>
                  </a:lnTo>
                  <a:lnTo>
                    <a:pt x="543" y="34"/>
                  </a:lnTo>
                  <a:lnTo>
                    <a:pt x="579" y="24"/>
                  </a:lnTo>
                  <a:lnTo>
                    <a:pt x="598" y="19"/>
                  </a:lnTo>
                  <a:lnTo>
                    <a:pt x="617" y="15"/>
                  </a:lnTo>
                  <a:lnTo>
                    <a:pt x="636" y="12"/>
                  </a:lnTo>
                  <a:lnTo>
                    <a:pt x="655" y="8"/>
                  </a:lnTo>
                  <a:lnTo>
                    <a:pt x="674" y="5"/>
                  </a:lnTo>
                  <a:lnTo>
                    <a:pt x="694" y="4"/>
                  </a:lnTo>
                  <a:lnTo>
                    <a:pt x="713" y="2"/>
                  </a:lnTo>
                  <a:lnTo>
                    <a:pt x="733" y="1"/>
                  </a:lnTo>
                  <a:lnTo>
                    <a:pt x="752" y="0"/>
                  </a:lnTo>
                  <a:lnTo>
                    <a:pt x="773" y="0"/>
                  </a:lnTo>
                  <a:close/>
                  <a:moveTo>
                    <a:pt x="773" y="20"/>
                  </a:moveTo>
                  <a:lnTo>
                    <a:pt x="735" y="22"/>
                  </a:lnTo>
                  <a:lnTo>
                    <a:pt x="715" y="23"/>
                  </a:lnTo>
                  <a:lnTo>
                    <a:pt x="696" y="24"/>
                  </a:lnTo>
                  <a:lnTo>
                    <a:pt x="677" y="26"/>
                  </a:lnTo>
                  <a:lnTo>
                    <a:pt x="658" y="28"/>
                  </a:lnTo>
                  <a:lnTo>
                    <a:pt x="621" y="35"/>
                  </a:lnTo>
                  <a:lnTo>
                    <a:pt x="602" y="39"/>
                  </a:lnTo>
                  <a:lnTo>
                    <a:pt x="584" y="43"/>
                  </a:lnTo>
                  <a:lnTo>
                    <a:pt x="549" y="54"/>
                  </a:lnTo>
                  <a:lnTo>
                    <a:pt x="531" y="60"/>
                  </a:lnTo>
                  <a:lnTo>
                    <a:pt x="513" y="65"/>
                  </a:lnTo>
                  <a:lnTo>
                    <a:pt x="497" y="72"/>
                  </a:lnTo>
                  <a:lnTo>
                    <a:pt x="479" y="79"/>
                  </a:lnTo>
                  <a:lnTo>
                    <a:pt x="447" y="94"/>
                  </a:lnTo>
                  <a:lnTo>
                    <a:pt x="430" y="102"/>
                  </a:lnTo>
                  <a:lnTo>
                    <a:pt x="414" y="110"/>
                  </a:lnTo>
                  <a:lnTo>
                    <a:pt x="382" y="129"/>
                  </a:lnTo>
                  <a:lnTo>
                    <a:pt x="352" y="148"/>
                  </a:lnTo>
                  <a:lnTo>
                    <a:pt x="322" y="169"/>
                  </a:lnTo>
                  <a:lnTo>
                    <a:pt x="294" y="192"/>
                  </a:lnTo>
                  <a:lnTo>
                    <a:pt x="266" y="215"/>
                  </a:lnTo>
                  <a:lnTo>
                    <a:pt x="240" y="240"/>
                  </a:lnTo>
                  <a:lnTo>
                    <a:pt x="228" y="254"/>
                  </a:lnTo>
                  <a:lnTo>
                    <a:pt x="216" y="267"/>
                  </a:lnTo>
                  <a:lnTo>
                    <a:pt x="204" y="280"/>
                  </a:lnTo>
                  <a:lnTo>
                    <a:pt x="193" y="295"/>
                  </a:lnTo>
                  <a:lnTo>
                    <a:pt x="169" y="322"/>
                  </a:lnTo>
                  <a:lnTo>
                    <a:pt x="158" y="337"/>
                  </a:lnTo>
                  <a:lnTo>
                    <a:pt x="149" y="352"/>
                  </a:lnTo>
                  <a:lnTo>
                    <a:pt x="138" y="367"/>
                  </a:lnTo>
                  <a:lnTo>
                    <a:pt x="128" y="382"/>
                  </a:lnTo>
                  <a:lnTo>
                    <a:pt x="111" y="413"/>
                  </a:lnTo>
                  <a:lnTo>
                    <a:pt x="94" y="446"/>
                  </a:lnTo>
                  <a:lnTo>
                    <a:pt x="79" y="480"/>
                  </a:lnTo>
                  <a:lnTo>
                    <a:pt x="72" y="497"/>
                  </a:lnTo>
                  <a:lnTo>
                    <a:pt x="66" y="514"/>
                  </a:lnTo>
                  <a:lnTo>
                    <a:pt x="53" y="548"/>
                  </a:lnTo>
                  <a:lnTo>
                    <a:pt x="49" y="566"/>
                  </a:lnTo>
                  <a:lnTo>
                    <a:pt x="44" y="584"/>
                  </a:lnTo>
                  <a:lnTo>
                    <a:pt x="36" y="621"/>
                  </a:lnTo>
                  <a:lnTo>
                    <a:pt x="32" y="640"/>
                  </a:lnTo>
                  <a:lnTo>
                    <a:pt x="29" y="658"/>
                  </a:lnTo>
                  <a:lnTo>
                    <a:pt x="26" y="677"/>
                  </a:lnTo>
                  <a:lnTo>
                    <a:pt x="23" y="696"/>
                  </a:lnTo>
                  <a:lnTo>
                    <a:pt x="22" y="715"/>
                  </a:lnTo>
                  <a:lnTo>
                    <a:pt x="21" y="734"/>
                  </a:lnTo>
                  <a:lnTo>
                    <a:pt x="21" y="772"/>
                  </a:lnTo>
                  <a:lnTo>
                    <a:pt x="21" y="791"/>
                  </a:lnTo>
                  <a:lnTo>
                    <a:pt x="21" y="812"/>
                  </a:lnTo>
                  <a:lnTo>
                    <a:pt x="22" y="831"/>
                  </a:lnTo>
                  <a:lnTo>
                    <a:pt x="23" y="850"/>
                  </a:lnTo>
                  <a:lnTo>
                    <a:pt x="26" y="868"/>
                  </a:lnTo>
                  <a:lnTo>
                    <a:pt x="29" y="887"/>
                  </a:lnTo>
                  <a:lnTo>
                    <a:pt x="36" y="924"/>
                  </a:lnTo>
                  <a:lnTo>
                    <a:pt x="40" y="943"/>
                  </a:lnTo>
                  <a:lnTo>
                    <a:pt x="44" y="961"/>
                  </a:lnTo>
                  <a:lnTo>
                    <a:pt x="53" y="996"/>
                  </a:lnTo>
                  <a:lnTo>
                    <a:pt x="60" y="1014"/>
                  </a:lnTo>
                  <a:lnTo>
                    <a:pt x="66" y="1032"/>
                  </a:lnTo>
                  <a:lnTo>
                    <a:pt x="72" y="1048"/>
                  </a:lnTo>
                  <a:lnTo>
                    <a:pt x="79" y="1066"/>
                  </a:lnTo>
                  <a:lnTo>
                    <a:pt x="94" y="1099"/>
                  </a:lnTo>
                  <a:lnTo>
                    <a:pt x="103" y="1115"/>
                  </a:lnTo>
                  <a:lnTo>
                    <a:pt x="111" y="1131"/>
                  </a:lnTo>
                  <a:lnTo>
                    <a:pt x="128" y="1163"/>
                  </a:lnTo>
                  <a:lnTo>
                    <a:pt x="149" y="1194"/>
                  </a:lnTo>
                  <a:lnTo>
                    <a:pt x="169" y="1223"/>
                  </a:lnTo>
                  <a:lnTo>
                    <a:pt x="193" y="1251"/>
                  </a:lnTo>
                  <a:lnTo>
                    <a:pt x="216" y="1279"/>
                  </a:lnTo>
                  <a:lnTo>
                    <a:pt x="240" y="1305"/>
                  </a:lnTo>
                  <a:lnTo>
                    <a:pt x="254" y="1317"/>
                  </a:lnTo>
                  <a:lnTo>
                    <a:pt x="266" y="1329"/>
                  </a:lnTo>
                  <a:lnTo>
                    <a:pt x="280" y="1341"/>
                  </a:lnTo>
                  <a:lnTo>
                    <a:pt x="294" y="1354"/>
                  </a:lnTo>
                  <a:lnTo>
                    <a:pt x="322" y="1376"/>
                  </a:lnTo>
                  <a:lnTo>
                    <a:pt x="337" y="1387"/>
                  </a:lnTo>
                  <a:lnTo>
                    <a:pt x="352" y="1396"/>
                  </a:lnTo>
                  <a:lnTo>
                    <a:pt x="367" y="1407"/>
                  </a:lnTo>
                  <a:lnTo>
                    <a:pt x="382" y="1417"/>
                  </a:lnTo>
                  <a:lnTo>
                    <a:pt x="414" y="1434"/>
                  </a:lnTo>
                  <a:lnTo>
                    <a:pt x="447" y="1451"/>
                  </a:lnTo>
                  <a:lnTo>
                    <a:pt x="479" y="1466"/>
                  </a:lnTo>
                  <a:lnTo>
                    <a:pt x="497" y="1473"/>
                  </a:lnTo>
                  <a:lnTo>
                    <a:pt x="513" y="1479"/>
                  </a:lnTo>
                  <a:lnTo>
                    <a:pt x="549" y="1492"/>
                  </a:lnTo>
                  <a:lnTo>
                    <a:pt x="567" y="1497"/>
                  </a:lnTo>
                  <a:lnTo>
                    <a:pt x="584" y="1501"/>
                  </a:lnTo>
                  <a:lnTo>
                    <a:pt x="621" y="1509"/>
                  </a:lnTo>
                  <a:lnTo>
                    <a:pt x="639" y="1513"/>
                  </a:lnTo>
                  <a:lnTo>
                    <a:pt x="658" y="1516"/>
                  </a:lnTo>
                  <a:lnTo>
                    <a:pt x="677" y="1519"/>
                  </a:lnTo>
                  <a:lnTo>
                    <a:pt x="696" y="1522"/>
                  </a:lnTo>
                  <a:lnTo>
                    <a:pt x="715" y="1523"/>
                  </a:lnTo>
                  <a:lnTo>
                    <a:pt x="735" y="1524"/>
                  </a:lnTo>
                  <a:lnTo>
                    <a:pt x="773" y="1526"/>
                  </a:lnTo>
                  <a:lnTo>
                    <a:pt x="811" y="1524"/>
                  </a:lnTo>
                  <a:lnTo>
                    <a:pt x="830" y="1523"/>
                  </a:lnTo>
                  <a:lnTo>
                    <a:pt x="849" y="1522"/>
                  </a:lnTo>
                  <a:lnTo>
                    <a:pt x="868" y="1519"/>
                  </a:lnTo>
                  <a:lnTo>
                    <a:pt x="887" y="1516"/>
                  </a:lnTo>
                  <a:lnTo>
                    <a:pt x="924" y="1509"/>
                  </a:lnTo>
                  <a:lnTo>
                    <a:pt x="942" y="1505"/>
                  </a:lnTo>
                  <a:lnTo>
                    <a:pt x="961" y="1501"/>
                  </a:lnTo>
                  <a:lnTo>
                    <a:pt x="997" y="1492"/>
                  </a:lnTo>
                  <a:lnTo>
                    <a:pt x="1014" y="1486"/>
                  </a:lnTo>
                  <a:lnTo>
                    <a:pt x="1032" y="1479"/>
                  </a:lnTo>
                  <a:lnTo>
                    <a:pt x="1048" y="1473"/>
                  </a:lnTo>
                  <a:lnTo>
                    <a:pt x="1066" y="1466"/>
                  </a:lnTo>
                  <a:lnTo>
                    <a:pt x="1099" y="1451"/>
                  </a:lnTo>
                  <a:lnTo>
                    <a:pt x="1115" y="1442"/>
                  </a:lnTo>
                  <a:lnTo>
                    <a:pt x="1132" y="1434"/>
                  </a:lnTo>
                  <a:lnTo>
                    <a:pt x="1163" y="1417"/>
                  </a:lnTo>
                  <a:lnTo>
                    <a:pt x="1193" y="1396"/>
                  </a:lnTo>
                  <a:lnTo>
                    <a:pt x="1223" y="1376"/>
                  </a:lnTo>
                  <a:lnTo>
                    <a:pt x="1252" y="1354"/>
                  </a:lnTo>
                  <a:lnTo>
                    <a:pt x="1279" y="1329"/>
                  </a:lnTo>
                  <a:lnTo>
                    <a:pt x="1305" y="1305"/>
                  </a:lnTo>
                  <a:lnTo>
                    <a:pt x="1317" y="1292"/>
                  </a:lnTo>
                  <a:lnTo>
                    <a:pt x="1330" y="1279"/>
                  </a:lnTo>
                  <a:lnTo>
                    <a:pt x="1342" y="1265"/>
                  </a:lnTo>
                  <a:lnTo>
                    <a:pt x="1353" y="1251"/>
                  </a:lnTo>
                  <a:lnTo>
                    <a:pt x="1376" y="1223"/>
                  </a:lnTo>
                  <a:lnTo>
                    <a:pt x="1387" y="1208"/>
                  </a:lnTo>
                  <a:lnTo>
                    <a:pt x="1397" y="1194"/>
                  </a:lnTo>
                  <a:lnTo>
                    <a:pt x="1406" y="1178"/>
                  </a:lnTo>
                  <a:lnTo>
                    <a:pt x="1417" y="1163"/>
                  </a:lnTo>
                  <a:lnTo>
                    <a:pt x="1435" y="1131"/>
                  </a:lnTo>
                  <a:lnTo>
                    <a:pt x="1451" y="1099"/>
                  </a:lnTo>
                  <a:lnTo>
                    <a:pt x="1466" y="1066"/>
                  </a:lnTo>
                  <a:lnTo>
                    <a:pt x="1473" y="1048"/>
                  </a:lnTo>
                  <a:lnTo>
                    <a:pt x="1480" y="1032"/>
                  </a:lnTo>
                  <a:lnTo>
                    <a:pt x="1492" y="996"/>
                  </a:lnTo>
                  <a:lnTo>
                    <a:pt x="1496" y="978"/>
                  </a:lnTo>
                  <a:lnTo>
                    <a:pt x="1502" y="961"/>
                  </a:lnTo>
                  <a:lnTo>
                    <a:pt x="1510" y="924"/>
                  </a:lnTo>
                  <a:lnTo>
                    <a:pt x="1514" y="906"/>
                  </a:lnTo>
                  <a:lnTo>
                    <a:pt x="1517" y="887"/>
                  </a:lnTo>
                  <a:lnTo>
                    <a:pt x="1519" y="868"/>
                  </a:lnTo>
                  <a:lnTo>
                    <a:pt x="1521" y="850"/>
                  </a:lnTo>
                  <a:lnTo>
                    <a:pt x="1523" y="831"/>
                  </a:lnTo>
                  <a:lnTo>
                    <a:pt x="1525" y="812"/>
                  </a:lnTo>
                  <a:lnTo>
                    <a:pt x="1525" y="772"/>
                  </a:lnTo>
                  <a:lnTo>
                    <a:pt x="1525" y="753"/>
                  </a:lnTo>
                  <a:lnTo>
                    <a:pt x="1525" y="734"/>
                  </a:lnTo>
                  <a:lnTo>
                    <a:pt x="1523" y="715"/>
                  </a:lnTo>
                  <a:lnTo>
                    <a:pt x="1521" y="696"/>
                  </a:lnTo>
                  <a:lnTo>
                    <a:pt x="1519" y="677"/>
                  </a:lnTo>
                  <a:lnTo>
                    <a:pt x="1517" y="658"/>
                  </a:lnTo>
                  <a:lnTo>
                    <a:pt x="1510" y="621"/>
                  </a:lnTo>
                  <a:lnTo>
                    <a:pt x="1506" y="603"/>
                  </a:lnTo>
                  <a:lnTo>
                    <a:pt x="1502" y="584"/>
                  </a:lnTo>
                  <a:lnTo>
                    <a:pt x="1492" y="548"/>
                  </a:lnTo>
                  <a:lnTo>
                    <a:pt x="1485" y="531"/>
                  </a:lnTo>
                  <a:lnTo>
                    <a:pt x="1480" y="514"/>
                  </a:lnTo>
                  <a:lnTo>
                    <a:pt x="1473" y="497"/>
                  </a:lnTo>
                  <a:lnTo>
                    <a:pt x="1466" y="480"/>
                  </a:lnTo>
                  <a:lnTo>
                    <a:pt x="1451" y="446"/>
                  </a:lnTo>
                  <a:lnTo>
                    <a:pt x="1443" y="430"/>
                  </a:lnTo>
                  <a:lnTo>
                    <a:pt x="1435" y="413"/>
                  </a:lnTo>
                  <a:lnTo>
                    <a:pt x="1417" y="382"/>
                  </a:lnTo>
                  <a:lnTo>
                    <a:pt x="1397" y="352"/>
                  </a:lnTo>
                  <a:lnTo>
                    <a:pt x="1376" y="322"/>
                  </a:lnTo>
                  <a:lnTo>
                    <a:pt x="1353" y="295"/>
                  </a:lnTo>
                  <a:lnTo>
                    <a:pt x="1330" y="267"/>
                  </a:lnTo>
                  <a:lnTo>
                    <a:pt x="1305" y="240"/>
                  </a:lnTo>
                  <a:lnTo>
                    <a:pt x="1291" y="228"/>
                  </a:lnTo>
                  <a:lnTo>
                    <a:pt x="1279" y="215"/>
                  </a:lnTo>
                  <a:lnTo>
                    <a:pt x="1265" y="203"/>
                  </a:lnTo>
                  <a:lnTo>
                    <a:pt x="1252" y="192"/>
                  </a:lnTo>
                  <a:lnTo>
                    <a:pt x="1223" y="169"/>
                  </a:lnTo>
                  <a:lnTo>
                    <a:pt x="1208" y="159"/>
                  </a:lnTo>
                  <a:lnTo>
                    <a:pt x="1193" y="148"/>
                  </a:lnTo>
                  <a:lnTo>
                    <a:pt x="1178" y="139"/>
                  </a:lnTo>
                  <a:lnTo>
                    <a:pt x="1163" y="129"/>
                  </a:lnTo>
                  <a:lnTo>
                    <a:pt x="1132" y="110"/>
                  </a:lnTo>
                  <a:lnTo>
                    <a:pt x="1099" y="94"/>
                  </a:lnTo>
                  <a:lnTo>
                    <a:pt x="1066" y="79"/>
                  </a:lnTo>
                  <a:lnTo>
                    <a:pt x="1048" y="72"/>
                  </a:lnTo>
                  <a:lnTo>
                    <a:pt x="1032" y="65"/>
                  </a:lnTo>
                  <a:lnTo>
                    <a:pt x="997" y="54"/>
                  </a:lnTo>
                  <a:lnTo>
                    <a:pt x="979" y="49"/>
                  </a:lnTo>
                  <a:lnTo>
                    <a:pt x="961" y="43"/>
                  </a:lnTo>
                  <a:lnTo>
                    <a:pt x="924" y="35"/>
                  </a:lnTo>
                  <a:lnTo>
                    <a:pt x="906" y="32"/>
                  </a:lnTo>
                  <a:lnTo>
                    <a:pt x="887" y="28"/>
                  </a:lnTo>
                  <a:lnTo>
                    <a:pt x="868" y="26"/>
                  </a:lnTo>
                  <a:lnTo>
                    <a:pt x="849" y="24"/>
                  </a:lnTo>
                  <a:lnTo>
                    <a:pt x="830" y="23"/>
                  </a:lnTo>
                  <a:lnTo>
                    <a:pt x="811" y="22"/>
                  </a:lnTo>
                  <a:lnTo>
                    <a:pt x="773" y="20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520"/>
            <p:cNvSpPr>
              <a:spLocks noChangeAspect="1" noEditPoints="1"/>
            </p:cNvSpPr>
            <p:nvPr/>
          </p:nvSpPr>
          <p:spPr bwMode="auto">
            <a:xfrm>
              <a:off x="2061" y="1722"/>
              <a:ext cx="1643" cy="1640"/>
            </a:xfrm>
            <a:custGeom>
              <a:avLst/>
              <a:gdLst>
                <a:gd name="T0" fmla="*/ 1055 w 1641"/>
                <a:gd name="T1" fmla="*/ 14 h 1641"/>
                <a:gd name="T2" fmla="*/ 1211 w 1641"/>
                <a:gd name="T3" fmla="*/ 57 h 1641"/>
                <a:gd name="T4" fmla="*/ 1459 w 1641"/>
                <a:gd name="T5" fmla="*/ 141 h 1641"/>
                <a:gd name="T6" fmla="*/ 1608 w 1641"/>
                <a:gd name="T7" fmla="*/ 269 h 1641"/>
                <a:gd name="T8" fmla="*/ 1721 w 1641"/>
                <a:gd name="T9" fmla="*/ 430 h 1641"/>
                <a:gd name="T10" fmla="*/ 1790 w 1641"/>
                <a:gd name="T11" fmla="*/ 596 h 1641"/>
                <a:gd name="T12" fmla="*/ 1820 w 1641"/>
                <a:gd name="T13" fmla="*/ 778 h 1641"/>
                <a:gd name="T14" fmla="*/ 1812 w 1641"/>
                <a:gd name="T15" fmla="*/ 856 h 1641"/>
                <a:gd name="T16" fmla="*/ 1771 w 1641"/>
                <a:gd name="T17" fmla="*/ 1013 h 1641"/>
                <a:gd name="T18" fmla="*/ 1691 w 1641"/>
                <a:gd name="T19" fmla="*/ 1173 h 1641"/>
                <a:gd name="T20" fmla="*/ 1581 w 1641"/>
                <a:gd name="T21" fmla="*/ 1310 h 1641"/>
                <a:gd name="T22" fmla="*/ 1427 w 1641"/>
                <a:gd name="T23" fmla="*/ 1432 h 1641"/>
                <a:gd name="T24" fmla="*/ 1155 w 1641"/>
                <a:gd name="T25" fmla="*/ 1514 h 1641"/>
                <a:gd name="T26" fmla="*/ 974 w 1641"/>
                <a:gd name="T27" fmla="*/ 1548 h 1641"/>
                <a:gd name="T28" fmla="*/ 785 w 1641"/>
                <a:gd name="T29" fmla="*/ 1541 h 1641"/>
                <a:gd name="T30" fmla="*/ 628 w 1641"/>
                <a:gd name="T31" fmla="*/ 1501 h 1641"/>
                <a:gd name="T32" fmla="*/ 378 w 1641"/>
                <a:gd name="T33" fmla="*/ 1421 h 1641"/>
                <a:gd name="T34" fmla="*/ 241 w 1641"/>
                <a:gd name="T35" fmla="*/ 1310 h 1641"/>
                <a:gd name="T36" fmla="*/ 119 w 1641"/>
                <a:gd name="T37" fmla="*/ 1156 h 1641"/>
                <a:gd name="T38" fmla="*/ 37 w 1641"/>
                <a:gd name="T39" fmla="*/ 975 h 1641"/>
                <a:gd name="T40" fmla="*/ 3 w 1641"/>
                <a:gd name="T41" fmla="*/ 820 h 1641"/>
                <a:gd name="T42" fmla="*/ 7 w 1641"/>
                <a:gd name="T43" fmla="*/ 717 h 1641"/>
                <a:gd name="T44" fmla="*/ 44 w 1641"/>
                <a:gd name="T45" fmla="*/ 558 h 1641"/>
                <a:gd name="T46" fmla="*/ 119 w 1641"/>
                <a:gd name="T47" fmla="*/ 396 h 1641"/>
                <a:gd name="T48" fmla="*/ 227 w 1641"/>
                <a:gd name="T49" fmla="*/ 255 h 1641"/>
                <a:gd name="T50" fmla="*/ 378 w 1641"/>
                <a:gd name="T51" fmla="*/ 130 h 1641"/>
                <a:gd name="T52" fmla="*/ 628 w 1641"/>
                <a:gd name="T53" fmla="*/ 50 h 1641"/>
                <a:gd name="T54" fmla="*/ 827 w 1641"/>
                <a:gd name="T55" fmla="*/ 4 h 1641"/>
                <a:gd name="T56" fmla="*/ 829 w 1641"/>
                <a:gd name="T57" fmla="*/ 22 h 1641"/>
                <a:gd name="T58" fmla="*/ 672 w 1641"/>
                <a:gd name="T59" fmla="*/ 55 h 1641"/>
                <a:gd name="T60" fmla="*/ 511 w 1641"/>
                <a:gd name="T61" fmla="*/ 124 h 1641"/>
                <a:gd name="T62" fmla="*/ 267 w 1641"/>
                <a:gd name="T63" fmla="*/ 240 h 1641"/>
                <a:gd name="T64" fmla="*/ 155 w 1641"/>
                <a:gd name="T65" fmla="*/ 373 h 1641"/>
                <a:gd name="T66" fmla="*/ 81 w 1641"/>
                <a:gd name="T67" fmla="*/ 508 h 1641"/>
                <a:gd name="T68" fmla="*/ 35 w 1641"/>
                <a:gd name="T69" fmla="*/ 659 h 1641"/>
                <a:gd name="T70" fmla="*/ 18 w 1641"/>
                <a:gd name="T71" fmla="*/ 820 h 1641"/>
                <a:gd name="T72" fmla="*/ 30 w 1641"/>
                <a:gd name="T73" fmla="*/ 872 h 1641"/>
                <a:gd name="T74" fmla="*/ 74 w 1641"/>
                <a:gd name="T75" fmla="*/ 1025 h 1641"/>
                <a:gd name="T76" fmla="*/ 166 w 1641"/>
                <a:gd name="T77" fmla="*/ 1196 h 1641"/>
                <a:gd name="T78" fmla="*/ 282 w 1641"/>
                <a:gd name="T79" fmla="*/ 1325 h 1641"/>
                <a:gd name="T80" fmla="*/ 511 w 1641"/>
                <a:gd name="T81" fmla="*/ 1426 h 1641"/>
                <a:gd name="T82" fmla="*/ 653 w 1641"/>
                <a:gd name="T83" fmla="*/ 1491 h 1641"/>
                <a:gd name="T84" fmla="*/ 808 w 1641"/>
                <a:gd name="T85" fmla="*/ 1527 h 1641"/>
                <a:gd name="T86" fmla="*/ 1013 w 1641"/>
                <a:gd name="T87" fmla="*/ 1527 h 1641"/>
                <a:gd name="T88" fmla="*/ 1169 w 1641"/>
                <a:gd name="T89" fmla="*/ 1491 h 1641"/>
                <a:gd name="T90" fmla="*/ 1417 w 1641"/>
                <a:gd name="T91" fmla="*/ 1417 h 1641"/>
                <a:gd name="T92" fmla="*/ 1569 w 1641"/>
                <a:gd name="T93" fmla="*/ 1298 h 1641"/>
                <a:gd name="T94" fmla="*/ 1676 w 1641"/>
                <a:gd name="T95" fmla="*/ 1163 h 1641"/>
                <a:gd name="T96" fmla="*/ 1747 w 1641"/>
                <a:gd name="T97" fmla="*/ 1025 h 1641"/>
                <a:gd name="T98" fmla="*/ 1791 w 1641"/>
                <a:gd name="T99" fmla="*/ 872 h 1641"/>
                <a:gd name="T100" fmla="*/ 1803 w 1641"/>
                <a:gd name="T101" fmla="*/ 800 h 1641"/>
                <a:gd name="T102" fmla="*/ 1787 w 1641"/>
                <a:gd name="T103" fmla="*/ 659 h 1641"/>
                <a:gd name="T104" fmla="*/ 1741 w 1641"/>
                <a:gd name="T105" fmla="*/ 508 h 1641"/>
                <a:gd name="T106" fmla="*/ 1644 w 1641"/>
                <a:gd name="T107" fmla="*/ 340 h 1641"/>
                <a:gd name="T108" fmla="*/ 1511 w 1641"/>
                <a:gd name="T109" fmla="*/ 202 h 1641"/>
                <a:gd name="T110" fmla="*/ 1355 w 1641"/>
                <a:gd name="T111" fmla="*/ 115 h 1641"/>
                <a:gd name="T112" fmla="*/ 1150 w 1641"/>
                <a:gd name="T113" fmla="*/ 55 h 1641"/>
                <a:gd name="T114" fmla="*/ 993 w 1641"/>
                <a:gd name="T115" fmla="*/ 22 h 164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641"/>
                <a:gd name="T175" fmla="*/ 0 h 1641"/>
                <a:gd name="T176" fmla="*/ 1641 w 1641"/>
                <a:gd name="T177" fmla="*/ 1641 h 164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641" h="1641">
                  <a:moveTo>
                    <a:pt x="821" y="0"/>
                  </a:moveTo>
                  <a:lnTo>
                    <a:pt x="863" y="1"/>
                  </a:lnTo>
                  <a:lnTo>
                    <a:pt x="884" y="3"/>
                  </a:lnTo>
                  <a:lnTo>
                    <a:pt x="904" y="4"/>
                  </a:lnTo>
                  <a:lnTo>
                    <a:pt x="926" y="7"/>
                  </a:lnTo>
                  <a:lnTo>
                    <a:pt x="945" y="9"/>
                  </a:lnTo>
                  <a:lnTo>
                    <a:pt x="965" y="14"/>
                  </a:lnTo>
                  <a:lnTo>
                    <a:pt x="986" y="18"/>
                  </a:lnTo>
                  <a:lnTo>
                    <a:pt x="1006" y="22"/>
                  </a:lnTo>
                  <a:lnTo>
                    <a:pt x="1025" y="26"/>
                  </a:lnTo>
                  <a:lnTo>
                    <a:pt x="1065" y="37"/>
                  </a:lnTo>
                  <a:lnTo>
                    <a:pt x="1084" y="44"/>
                  </a:lnTo>
                  <a:lnTo>
                    <a:pt x="1103" y="50"/>
                  </a:lnTo>
                  <a:lnTo>
                    <a:pt x="1121" y="57"/>
                  </a:lnTo>
                  <a:lnTo>
                    <a:pt x="1140" y="65"/>
                  </a:lnTo>
                  <a:lnTo>
                    <a:pt x="1158" y="72"/>
                  </a:lnTo>
                  <a:lnTo>
                    <a:pt x="1176" y="82"/>
                  </a:lnTo>
                  <a:lnTo>
                    <a:pt x="1211" y="100"/>
                  </a:lnTo>
                  <a:lnTo>
                    <a:pt x="1247" y="119"/>
                  </a:lnTo>
                  <a:lnTo>
                    <a:pt x="1263" y="130"/>
                  </a:lnTo>
                  <a:lnTo>
                    <a:pt x="1279" y="141"/>
                  </a:lnTo>
                  <a:lnTo>
                    <a:pt x="1311" y="164"/>
                  </a:lnTo>
                  <a:lnTo>
                    <a:pt x="1342" y="188"/>
                  </a:lnTo>
                  <a:lnTo>
                    <a:pt x="1357" y="201"/>
                  </a:lnTo>
                  <a:lnTo>
                    <a:pt x="1372" y="213"/>
                  </a:lnTo>
                  <a:lnTo>
                    <a:pt x="1387" y="227"/>
                  </a:lnTo>
                  <a:lnTo>
                    <a:pt x="1401" y="240"/>
                  </a:lnTo>
                  <a:lnTo>
                    <a:pt x="1428" y="269"/>
                  </a:lnTo>
                  <a:lnTo>
                    <a:pt x="1440" y="284"/>
                  </a:lnTo>
                  <a:lnTo>
                    <a:pt x="1454" y="299"/>
                  </a:lnTo>
                  <a:lnTo>
                    <a:pt x="1477" y="330"/>
                  </a:lnTo>
                  <a:lnTo>
                    <a:pt x="1500" y="362"/>
                  </a:lnTo>
                  <a:lnTo>
                    <a:pt x="1511" y="378"/>
                  </a:lnTo>
                  <a:lnTo>
                    <a:pt x="1522" y="396"/>
                  </a:lnTo>
                  <a:lnTo>
                    <a:pt x="1541" y="430"/>
                  </a:lnTo>
                  <a:lnTo>
                    <a:pt x="1551" y="448"/>
                  </a:lnTo>
                  <a:lnTo>
                    <a:pt x="1561" y="465"/>
                  </a:lnTo>
                  <a:lnTo>
                    <a:pt x="1577" y="501"/>
                  </a:lnTo>
                  <a:lnTo>
                    <a:pt x="1584" y="520"/>
                  </a:lnTo>
                  <a:lnTo>
                    <a:pt x="1591" y="539"/>
                  </a:lnTo>
                  <a:lnTo>
                    <a:pt x="1604" y="577"/>
                  </a:lnTo>
                  <a:lnTo>
                    <a:pt x="1610" y="596"/>
                  </a:lnTo>
                  <a:lnTo>
                    <a:pt x="1615" y="616"/>
                  </a:lnTo>
                  <a:lnTo>
                    <a:pt x="1619" y="636"/>
                  </a:lnTo>
                  <a:lnTo>
                    <a:pt x="1625" y="655"/>
                  </a:lnTo>
                  <a:lnTo>
                    <a:pt x="1632" y="696"/>
                  </a:lnTo>
                  <a:lnTo>
                    <a:pt x="1637" y="737"/>
                  </a:lnTo>
                  <a:lnTo>
                    <a:pt x="1638" y="757"/>
                  </a:lnTo>
                  <a:lnTo>
                    <a:pt x="1640" y="778"/>
                  </a:lnTo>
                  <a:lnTo>
                    <a:pt x="1641" y="800"/>
                  </a:lnTo>
                  <a:lnTo>
                    <a:pt x="1641" y="820"/>
                  </a:lnTo>
                  <a:lnTo>
                    <a:pt x="1640" y="863"/>
                  </a:lnTo>
                  <a:lnTo>
                    <a:pt x="1638" y="884"/>
                  </a:lnTo>
                  <a:lnTo>
                    <a:pt x="1637" y="905"/>
                  </a:lnTo>
                  <a:lnTo>
                    <a:pt x="1634" y="925"/>
                  </a:lnTo>
                  <a:lnTo>
                    <a:pt x="1632" y="946"/>
                  </a:lnTo>
                  <a:lnTo>
                    <a:pt x="1627" y="966"/>
                  </a:lnTo>
                  <a:lnTo>
                    <a:pt x="1625" y="985"/>
                  </a:lnTo>
                  <a:lnTo>
                    <a:pt x="1619" y="1006"/>
                  </a:lnTo>
                  <a:lnTo>
                    <a:pt x="1615" y="1025"/>
                  </a:lnTo>
                  <a:lnTo>
                    <a:pt x="1604" y="1065"/>
                  </a:lnTo>
                  <a:lnTo>
                    <a:pt x="1597" y="1084"/>
                  </a:lnTo>
                  <a:lnTo>
                    <a:pt x="1591" y="1103"/>
                  </a:lnTo>
                  <a:lnTo>
                    <a:pt x="1584" y="1122"/>
                  </a:lnTo>
                  <a:lnTo>
                    <a:pt x="1577" y="1140"/>
                  </a:lnTo>
                  <a:lnTo>
                    <a:pt x="1569" y="1159"/>
                  </a:lnTo>
                  <a:lnTo>
                    <a:pt x="1561" y="1177"/>
                  </a:lnTo>
                  <a:lnTo>
                    <a:pt x="1541" y="1212"/>
                  </a:lnTo>
                  <a:lnTo>
                    <a:pt x="1522" y="1246"/>
                  </a:lnTo>
                  <a:lnTo>
                    <a:pt x="1511" y="1263"/>
                  </a:lnTo>
                  <a:lnTo>
                    <a:pt x="1500" y="1279"/>
                  </a:lnTo>
                  <a:lnTo>
                    <a:pt x="1477" y="1312"/>
                  </a:lnTo>
                  <a:lnTo>
                    <a:pt x="1454" y="1342"/>
                  </a:lnTo>
                  <a:lnTo>
                    <a:pt x="1440" y="1358"/>
                  </a:lnTo>
                  <a:lnTo>
                    <a:pt x="1428" y="1372"/>
                  </a:lnTo>
                  <a:lnTo>
                    <a:pt x="1414" y="1387"/>
                  </a:lnTo>
                  <a:lnTo>
                    <a:pt x="1401" y="1400"/>
                  </a:lnTo>
                  <a:lnTo>
                    <a:pt x="1372" y="1428"/>
                  </a:lnTo>
                  <a:lnTo>
                    <a:pt x="1357" y="1441"/>
                  </a:lnTo>
                  <a:lnTo>
                    <a:pt x="1342" y="1454"/>
                  </a:lnTo>
                  <a:lnTo>
                    <a:pt x="1311" y="1478"/>
                  </a:lnTo>
                  <a:lnTo>
                    <a:pt x="1279" y="1501"/>
                  </a:lnTo>
                  <a:lnTo>
                    <a:pt x="1263" y="1511"/>
                  </a:lnTo>
                  <a:lnTo>
                    <a:pt x="1247" y="1522"/>
                  </a:lnTo>
                  <a:lnTo>
                    <a:pt x="1211" y="1542"/>
                  </a:lnTo>
                  <a:lnTo>
                    <a:pt x="1195" y="1551"/>
                  </a:lnTo>
                  <a:lnTo>
                    <a:pt x="1176" y="1560"/>
                  </a:lnTo>
                  <a:lnTo>
                    <a:pt x="1140" y="1576"/>
                  </a:lnTo>
                  <a:lnTo>
                    <a:pt x="1121" y="1583"/>
                  </a:lnTo>
                  <a:lnTo>
                    <a:pt x="1103" y="1591"/>
                  </a:lnTo>
                  <a:lnTo>
                    <a:pt x="1065" y="1604"/>
                  </a:lnTo>
                  <a:lnTo>
                    <a:pt x="1045" y="1609"/>
                  </a:lnTo>
                  <a:lnTo>
                    <a:pt x="1025" y="1615"/>
                  </a:lnTo>
                  <a:lnTo>
                    <a:pt x="1006" y="1620"/>
                  </a:lnTo>
                  <a:lnTo>
                    <a:pt x="986" y="1624"/>
                  </a:lnTo>
                  <a:lnTo>
                    <a:pt x="945" y="1631"/>
                  </a:lnTo>
                  <a:lnTo>
                    <a:pt x="904" y="1637"/>
                  </a:lnTo>
                  <a:lnTo>
                    <a:pt x="884" y="1638"/>
                  </a:lnTo>
                  <a:lnTo>
                    <a:pt x="863" y="1639"/>
                  </a:lnTo>
                  <a:lnTo>
                    <a:pt x="821" y="1641"/>
                  </a:lnTo>
                  <a:lnTo>
                    <a:pt x="778" y="1639"/>
                  </a:lnTo>
                  <a:lnTo>
                    <a:pt x="758" y="1638"/>
                  </a:lnTo>
                  <a:lnTo>
                    <a:pt x="737" y="1637"/>
                  </a:lnTo>
                  <a:lnTo>
                    <a:pt x="716" y="1634"/>
                  </a:lnTo>
                  <a:lnTo>
                    <a:pt x="695" y="1631"/>
                  </a:lnTo>
                  <a:lnTo>
                    <a:pt x="676" y="1628"/>
                  </a:lnTo>
                  <a:lnTo>
                    <a:pt x="656" y="1624"/>
                  </a:lnTo>
                  <a:lnTo>
                    <a:pt x="635" y="1620"/>
                  </a:lnTo>
                  <a:lnTo>
                    <a:pt x="616" y="1615"/>
                  </a:lnTo>
                  <a:lnTo>
                    <a:pt x="576" y="1604"/>
                  </a:lnTo>
                  <a:lnTo>
                    <a:pt x="557" y="1598"/>
                  </a:lnTo>
                  <a:lnTo>
                    <a:pt x="538" y="1591"/>
                  </a:lnTo>
                  <a:lnTo>
                    <a:pt x="520" y="1583"/>
                  </a:lnTo>
                  <a:lnTo>
                    <a:pt x="501" y="1576"/>
                  </a:lnTo>
                  <a:lnTo>
                    <a:pt x="484" y="1568"/>
                  </a:lnTo>
                  <a:lnTo>
                    <a:pt x="464" y="1560"/>
                  </a:lnTo>
                  <a:lnTo>
                    <a:pt x="430" y="1542"/>
                  </a:lnTo>
                  <a:lnTo>
                    <a:pt x="395" y="1522"/>
                  </a:lnTo>
                  <a:lnTo>
                    <a:pt x="378" y="1511"/>
                  </a:lnTo>
                  <a:lnTo>
                    <a:pt x="362" y="1501"/>
                  </a:lnTo>
                  <a:lnTo>
                    <a:pt x="329" y="1478"/>
                  </a:lnTo>
                  <a:lnTo>
                    <a:pt x="299" y="1454"/>
                  </a:lnTo>
                  <a:lnTo>
                    <a:pt x="284" y="1441"/>
                  </a:lnTo>
                  <a:lnTo>
                    <a:pt x="269" y="1428"/>
                  </a:lnTo>
                  <a:lnTo>
                    <a:pt x="254" y="1414"/>
                  </a:lnTo>
                  <a:lnTo>
                    <a:pt x="241" y="1400"/>
                  </a:lnTo>
                  <a:lnTo>
                    <a:pt x="213" y="1372"/>
                  </a:lnTo>
                  <a:lnTo>
                    <a:pt x="201" y="1358"/>
                  </a:lnTo>
                  <a:lnTo>
                    <a:pt x="187" y="1342"/>
                  </a:lnTo>
                  <a:lnTo>
                    <a:pt x="163" y="1312"/>
                  </a:lnTo>
                  <a:lnTo>
                    <a:pt x="141" y="1279"/>
                  </a:lnTo>
                  <a:lnTo>
                    <a:pt x="130" y="1263"/>
                  </a:lnTo>
                  <a:lnTo>
                    <a:pt x="119" y="1246"/>
                  </a:lnTo>
                  <a:lnTo>
                    <a:pt x="100" y="1212"/>
                  </a:lnTo>
                  <a:lnTo>
                    <a:pt x="90" y="1194"/>
                  </a:lnTo>
                  <a:lnTo>
                    <a:pt x="81" y="1177"/>
                  </a:lnTo>
                  <a:lnTo>
                    <a:pt x="65" y="1140"/>
                  </a:lnTo>
                  <a:lnTo>
                    <a:pt x="58" y="1122"/>
                  </a:lnTo>
                  <a:lnTo>
                    <a:pt x="51" y="1103"/>
                  </a:lnTo>
                  <a:lnTo>
                    <a:pt x="37" y="1065"/>
                  </a:lnTo>
                  <a:lnTo>
                    <a:pt x="32" y="1045"/>
                  </a:lnTo>
                  <a:lnTo>
                    <a:pt x="26" y="1025"/>
                  </a:lnTo>
                  <a:lnTo>
                    <a:pt x="21" y="1006"/>
                  </a:lnTo>
                  <a:lnTo>
                    <a:pt x="17" y="985"/>
                  </a:lnTo>
                  <a:lnTo>
                    <a:pt x="10" y="946"/>
                  </a:lnTo>
                  <a:lnTo>
                    <a:pt x="4" y="905"/>
                  </a:lnTo>
                  <a:lnTo>
                    <a:pt x="3" y="884"/>
                  </a:lnTo>
                  <a:lnTo>
                    <a:pt x="2" y="863"/>
                  </a:lnTo>
                  <a:lnTo>
                    <a:pt x="0" y="842"/>
                  </a:lnTo>
                  <a:lnTo>
                    <a:pt x="0" y="820"/>
                  </a:lnTo>
                  <a:lnTo>
                    <a:pt x="2" y="778"/>
                  </a:lnTo>
                  <a:lnTo>
                    <a:pt x="3" y="757"/>
                  </a:lnTo>
                  <a:lnTo>
                    <a:pt x="4" y="737"/>
                  </a:lnTo>
                  <a:lnTo>
                    <a:pt x="7" y="717"/>
                  </a:lnTo>
                  <a:lnTo>
                    <a:pt x="10" y="696"/>
                  </a:lnTo>
                  <a:lnTo>
                    <a:pt x="13" y="676"/>
                  </a:lnTo>
                  <a:lnTo>
                    <a:pt x="17" y="655"/>
                  </a:lnTo>
                  <a:lnTo>
                    <a:pt x="21" y="636"/>
                  </a:lnTo>
                  <a:lnTo>
                    <a:pt x="26" y="616"/>
                  </a:lnTo>
                  <a:lnTo>
                    <a:pt x="37" y="577"/>
                  </a:lnTo>
                  <a:lnTo>
                    <a:pt x="44" y="558"/>
                  </a:lnTo>
                  <a:lnTo>
                    <a:pt x="51" y="539"/>
                  </a:lnTo>
                  <a:lnTo>
                    <a:pt x="58" y="520"/>
                  </a:lnTo>
                  <a:lnTo>
                    <a:pt x="65" y="501"/>
                  </a:lnTo>
                  <a:lnTo>
                    <a:pt x="73" y="483"/>
                  </a:lnTo>
                  <a:lnTo>
                    <a:pt x="81" y="465"/>
                  </a:lnTo>
                  <a:lnTo>
                    <a:pt x="100" y="430"/>
                  </a:lnTo>
                  <a:lnTo>
                    <a:pt x="119" y="396"/>
                  </a:lnTo>
                  <a:lnTo>
                    <a:pt x="130" y="378"/>
                  </a:lnTo>
                  <a:lnTo>
                    <a:pt x="141" y="362"/>
                  </a:lnTo>
                  <a:lnTo>
                    <a:pt x="163" y="330"/>
                  </a:lnTo>
                  <a:lnTo>
                    <a:pt x="187" y="299"/>
                  </a:lnTo>
                  <a:lnTo>
                    <a:pt x="201" y="284"/>
                  </a:lnTo>
                  <a:lnTo>
                    <a:pt x="213" y="269"/>
                  </a:lnTo>
                  <a:lnTo>
                    <a:pt x="227" y="255"/>
                  </a:lnTo>
                  <a:lnTo>
                    <a:pt x="241" y="240"/>
                  </a:lnTo>
                  <a:lnTo>
                    <a:pt x="269" y="213"/>
                  </a:lnTo>
                  <a:lnTo>
                    <a:pt x="284" y="201"/>
                  </a:lnTo>
                  <a:lnTo>
                    <a:pt x="299" y="188"/>
                  </a:lnTo>
                  <a:lnTo>
                    <a:pt x="329" y="164"/>
                  </a:lnTo>
                  <a:lnTo>
                    <a:pt x="362" y="141"/>
                  </a:lnTo>
                  <a:lnTo>
                    <a:pt x="378" y="130"/>
                  </a:lnTo>
                  <a:lnTo>
                    <a:pt x="395" y="119"/>
                  </a:lnTo>
                  <a:lnTo>
                    <a:pt x="430" y="100"/>
                  </a:lnTo>
                  <a:lnTo>
                    <a:pt x="447" y="90"/>
                  </a:lnTo>
                  <a:lnTo>
                    <a:pt x="464" y="82"/>
                  </a:lnTo>
                  <a:lnTo>
                    <a:pt x="501" y="65"/>
                  </a:lnTo>
                  <a:lnTo>
                    <a:pt x="520" y="57"/>
                  </a:lnTo>
                  <a:lnTo>
                    <a:pt x="538" y="50"/>
                  </a:lnTo>
                  <a:lnTo>
                    <a:pt x="576" y="37"/>
                  </a:lnTo>
                  <a:lnTo>
                    <a:pt x="596" y="31"/>
                  </a:lnTo>
                  <a:lnTo>
                    <a:pt x="616" y="26"/>
                  </a:lnTo>
                  <a:lnTo>
                    <a:pt x="635" y="22"/>
                  </a:lnTo>
                  <a:lnTo>
                    <a:pt x="656" y="18"/>
                  </a:lnTo>
                  <a:lnTo>
                    <a:pt x="695" y="9"/>
                  </a:lnTo>
                  <a:lnTo>
                    <a:pt x="737" y="4"/>
                  </a:lnTo>
                  <a:lnTo>
                    <a:pt x="758" y="3"/>
                  </a:lnTo>
                  <a:lnTo>
                    <a:pt x="778" y="1"/>
                  </a:lnTo>
                  <a:lnTo>
                    <a:pt x="821" y="0"/>
                  </a:lnTo>
                  <a:close/>
                  <a:moveTo>
                    <a:pt x="821" y="18"/>
                  </a:moveTo>
                  <a:lnTo>
                    <a:pt x="780" y="19"/>
                  </a:lnTo>
                  <a:lnTo>
                    <a:pt x="759" y="20"/>
                  </a:lnTo>
                  <a:lnTo>
                    <a:pt x="739" y="22"/>
                  </a:lnTo>
                  <a:lnTo>
                    <a:pt x="718" y="24"/>
                  </a:lnTo>
                  <a:lnTo>
                    <a:pt x="698" y="27"/>
                  </a:lnTo>
                  <a:lnTo>
                    <a:pt x="679" y="30"/>
                  </a:lnTo>
                  <a:lnTo>
                    <a:pt x="658" y="34"/>
                  </a:lnTo>
                  <a:lnTo>
                    <a:pt x="620" y="44"/>
                  </a:lnTo>
                  <a:lnTo>
                    <a:pt x="601" y="49"/>
                  </a:lnTo>
                  <a:lnTo>
                    <a:pt x="582" y="55"/>
                  </a:lnTo>
                  <a:lnTo>
                    <a:pt x="563" y="60"/>
                  </a:lnTo>
                  <a:lnTo>
                    <a:pt x="545" y="67"/>
                  </a:lnTo>
                  <a:lnTo>
                    <a:pt x="526" y="74"/>
                  </a:lnTo>
                  <a:lnTo>
                    <a:pt x="508" y="80"/>
                  </a:lnTo>
                  <a:lnTo>
                    <a:pt x="473" y="97"/>
                  </a:lnTo>
                  <a:lnTo>
                    <a:pt x="439" y="115"/>
                  </a:lnTo>
                  <a:lnTo>
                    <a:pt x="421" y="124"/>
                  </a:lnTo>
                  <a:lnTo>
                    <a:pt x="404" y="134"/>
                  </a:lnTo>
                  <a:lnTo>
                    <a:pt x="372" y="156"/>
                  </a:lnTo>
                  <a:lnTo>
                    <a:pt x="357" y="166"/>
                  </a:lnTo>
                  <a:lnTo>
                    <a:pt x="340" y="177"/>
                  </a:lnTo>
                  <a:lnTo>
                    <a:pt x="310" y="202"/>
                  </a:lnTo>
                  <a:lnTo>
                    <a:pt x="282" y="227"/>
                  </a:lnTo>
                  <a:lnTo>
                    <a:pt x="267" y="240"/>
                  </a:lnTo>
                  <a:lnTo>
                    <a:pt x="253" y="252"/>
                  </a:lnTo>
                  <a:lnTo>
                    <a:pt x="239" y="267"/>
                  </a:lnTo>
                  <a:lnTo>
                    <a:pt x="227" y="281"/>
                  </a:lnTo>
                  <a:lnTo>
                    <a:pt x="201" y="310"/>
                  </a:lnTo>
                  <a:lnTo>
                    <a:pt x="178" y="340"/>
                  </a:lnTo>
                  <a:lnTo>
                    <a:pt x="166" y="356"/>
                  </a:lnTo>
                  <a:lnTo>
                    <a:pt x="155" y="373"/>
                  </a:lnTo>
                  <a:lnTo>
                    <a:pt x="145" y="388"/>
                  </a:lnTo>
                  <a:lnTo>
                    <a:pt x="134" y="404"/>
                  </a:lnTo>
                  <a:lnTo>
                    <a:pt x="125" y="422"/>
                  </a:lnTo>
                  <a:lnTo>
                    <a:pt x="115" y="438"/>
                  </a:lnTo>
                  <a:lnTo>
                    <a:pt x="97" y="472"/>
                  </a:lnTo>
                  <a:lnTo>
                    <a:pt x="89" y="490"/>
                  </a:lnTo>
                  <a:lnTo>
                    <a:pt x="81" y="508"/>
                  </a:lnTo>
                  <a:lnTo>
                    <a:pt x="74" y="527"/>
                  </a:lnTo>
                  <a:lnTo>
                    <a:pt x="67" y="545"/>
                  </a:lnTo>
                  <a:lnTo>
                    <a:pt x="60" y="564"/>
                  </a:lnTo>
                  <a:lnTo>
                    <a:pt x="54" y="581"/>
                  </a:lnTo>
                  <a:lnTo>
                    <a:pt x="43" y="620"/>
                  </a:lnTo>
                  <a:lnTo>
                    <a:pt x="39" y="639"/>
                  </a:lnTo>
                  <a:lnTo>
                    <a:pt x="35" y="659"/>
                  </a:lnTo>
                  <a:lnTo>
                    <a:pt x="30" y="678"/>
                  </a:lnTo>
                  <a:lnTo>
                    <a:pt x="28" y="699"/>
                  </a:lnTo>
                  <a:lnTo>
                    <a:pt x="25" y="718"/>
                  </a:lnTo>
                  <a:lnTo>
                    <a:pt x="22" y="738"/>
                  </a:lnTo>
                  <a:lnTo>
                    <a:pt x="19" y="779"/>
                  </a:lnTo>
                  <a:lnTo>
                    <a:pt x="18" y="800"/>
                  </a:lnTo>
                  <a:lnTo>
                    <a:pt x="18" y="820"/>
                  </a:lnTo>
                  <a:lnTo>
                    <a:pt x="18" y="841"/>
                  </a:lnTo>
                  <a:lnTo>
                    <a:pt x="19" y="863"/>
                  </a:lnTo>
                  <a:lnTo>
                    <a:pt x="21" y="883"/>
                  </a:lnTo>
                  <a:lnTo>
                    <a:pt x="22" y="902"/>
                  </a:lnTo>
                  <a:lnTo>
                    <a:pt x="25" y="923"/>
                  </a:lnTo>
                  <a:lnTo>
                    <a:pt x="28" y="943"/>
                  </a:lnTo>
                  <a:lnTo>
                    <a:pt x="30" y="962"/>
                  </a:lnTo>
                  <a:lnTo>
                    <a:pt x="35" y="983"/>
                  </a:lnTo>
                  <a:lnTo>
                    <a:pt x="43" y="1021"/>
                  </a:lnTo>
                  <a:lnTo>
                    <a:pt x="48" y="1040"/>
                  </a:lnTo>
                  <a:lnTo>
                    <a:pt x="54" y="1059"/>
                  </a:lnTo>
                  <a:lnTo>
                    <a:pt x="60" y="1078"/>
                  </a:lnTo>
                  <a:lnTo>
                    <a:pt x="67" y="1096"/>
                  </a:lnTo>
                  <a:lnTo>
                    <a:pt x="74" y="1115"/>
                  </a:lnTo>
                  <a:lnTo>
                    <a:pt x="81" y="1133"/>
                  </a:lnTo>
                  <a:lnTo>
                    <a:pt x="97" y="1168"/>
                  </a:lnTo>
                  <a:lnTo>
                    <a:pt x="115" y="1204"/>
                  </a:lnTo>
                  <a:lnTo>
                    <a:pt x="125" y="1220"/>
                  </a:lnTo>
                  <a:lnTo>
                    <a:pt x="134" y="1237"/>
                  </a:lnTo>
                  <a:lnTo>
                    <a:pt x="155" y="1269"/>
                  </a:lnTo>
                  <a:lnTo>
                    <a:pt x="166" y="1286"/>
                  </a:lnTo>
                  <a:lnTo>
                    <a:pt x="178" y="1301"/>
                  </a:lnTo>
                  <a:lnTo>
                    <a:pt x="201" y="1331"/>
                  </a:lnTo>
                  <a:lnTo>
                    <a:pt x="227" y="1361"/>
                  </a:lnTo>
                  <a:lnTo>
                    <a:pt x="239" y="1374"/>
                  </a:lnTo>
                  <a:lnTo>
                    <a:pt x="253" y="1388"/>
                  </a:lnTo>
                  <a:lnTo>
                    <a:pt x="267" y="1402"/>
                  </a:lnTo>
                  <a:lnTo>
                    <a:pt x="282" y="1415"/>
                  </a:lnTo>
                  <a:lnTo>
                    <a:pt x="310" y="1440"/>
                  </a:lnTo>
                  <a:lnTo>
                    <a:pt x="340" y="1463"/>
                  </a:lnTo>
                  <a:lnTo>
                    <a:pt x="357" y="1475"/>
                  </a:lnTo>
                  <a:lnTo>
                    <a:pt x="372" y="1486"/>
                  </a:lnTo>
                  <a:lnTo>
                    <a:pt x="388" y="1497"/>
                  </a:lnTo>
                  <a:lnTo>
                    <a:pt x="404" y="1507"/>
                  </a:lnTo>
                  <a:lnTo>
                    <a:pt x="421" y="1516"/>
                  </a:lnTo>
                  <a:lnTo>
                    <a:pt x="439" y="1526"/>
                  </a:lnTo>
                  <a:lnTo>
                    <a:pt x="473" y="1544"/>
                  </a:lnTo>
                  <a:lnTo>
                    <a:pt x="490" y="1552"/>
                  </a:lnTo>
                  <a:lnTo>
                    <a:pt x="508" y="1560"/>
                  </a:lnTo>
                  <a:lnTo>
                    <a:pt x="526" y="1567"/>
                  </a:lnTo>
                  <a:lnTo>
                    <a:pt x="545" y="1575"/>
                  </a:lnTo>
                  <a:lnTo>
                    <a:pt x="563" y="1581"/>
                  </a:lnTo>
                  <a:lnTo>
                    <a:pt x="582" y="1587"/>
                  </a:lnTo>
                  <a:lnTo>
                    <a:pt x="620" y="1598"/>
                  </a:lnTo>
                  <a:lnTo>
                    <a:pt x="639" y="1602"/>
                  </a:lnTo>
                  <a:lnTo>
                    <a:pt x="658" y="1606"/>
                  </a:lnTo>
                  <a:lnTo>
                    <a:pt x="679" y="1611"/>
                  </a:lnTo>
                  <a:lnTo>
                    <a:pt x="698" y="1613"/>
                  </a:lnTo>
                  <a:lnTo>
                    <a:pt x="718" y="1617"/>
                  </a:lnTo>
                  <a:lnTo>
                    <a:pt x="739" y="1619"/>
                  </a:lnTo>
                  <a:lnTo>
                    <a:pt x="780" y="1623"/>
                  </a:lnTo>
                  <a:lnTo>
                    <a:pt x="821" y="1623"/>
                  </a:lnTo>
                  <a:lnTo>
                    <a:pt x="862" y="1623"/>
                  </a:lnTo>
                  <a:lnTo>
                    <a:pt x="882" y="1622"/>
                  </a:lnTo>
                  <a:lnTo>
                    <a:pt x="903" y="1619"/>
                  </a:lnTo>
                  <a:lnTo>
                    <a:pt x="923" y="1617"/>
                  </a:lnTo>
                  <a:lnTo>
                    <a:pt x="944" y="1613"/>
                  </a:lnTo>
                  <a:lnTo>
                    <a:pt x="963" y="1611"/>
                  </a:lnTo>
                  <a:lnTo>
                    <a:pt x="982" y="1606"/>
                  </a:lnTo>
                  <a:lnTo>
                    <a:pt x="1021" y="1598"/>
                  </a:lnTo>
                  <a:lnTo>
                    <a:pt x="1040" y="1593"/>
                  </a:lnTo>
                  <a:lnTo>
                    <a:pt x="1060" y="1587"/>
                  </a:lnTo>
                  <a:lnTo>
                    <a:pt x="1079" y="1581"/>
                  </a:lnTo>
                  <a:lnTo>
                    <a:pt x="1096" y="1575"/>
                  </a:lnTo>
                  <a:lnTo>
                    <a:pt x="1116" y="1567"/>
                  </a:lnTo>
                  <a:lnTo>
                    <a:pt x="1133" y="1560"/>
                  </a:lnTo>
                  <a:lnTo>
                    <a:pt x="1169" y="1544"/>
                  </a:lnTo>
                  <a:lnTo>
                    <a:pt x="1203" y="1526"/>
                  </a:lnTo>
                  <a:lnTo>
                    <a:pt x="1221" y="1516"/>
                  </a:lnTo>
                  <a:lnTo>
                    <a:pt x="1237" y="1507"/>
                  </a:lnTo>
                  <a:lnTo>
                    <a:pt x="1270" y="1486"/>
                  </a:lnTo>
                  <a:lnTo>
                    <a:pt x="1285" y="1475"/>
                  </a:lnTo>
                  <a:lnTo>
                    <a:pt x="1301" y="1463"/>
                  </a:lnTo>
                  <a:lnTo>
                    <a:pt x="1331" y="1440"/>
                  </a:lnTo>
                  <a:lnTo>
                    <a:pt x="1360" y="1415"/>
                  </a:lnTo>
                  <a:lnTo>
                    <a:pt x="1375" y="1402"/>
                  </a:lnTo>
                  <a:lnTo>
                    <a:pt x="1389" y="1388"/>
                  </a:lnTo>
                  <a:lnTo>
                    <a:pt x="1402" y="1374"/>
                  </a:lnTo>
                  <a:lnTo>
                    <a:pt x="1414" y="1361"/>
                  </a:lnTo>
                  <a:lnTo>
                    <a:pt x="1440" y="1331"/>
                  </a:lnTo>
                  <a:lnTo>
                    <a:pt x="1464" y="1301"/>
                  </a:lnTo>
                  <a:lnTo>
                    <a:pt x="1476" y="1286"/>
                  </a:lnTo>
                  <a:lnTo>
                    <a:pt x="1487" y="1269"/>
                  </a:lnTo>
                  <a:lnTo>
                    <a:pt x="1496" y="1253"/>
                  </a:lnTo>
                  <a:lnTo>
                    <a:pt x="1507" y="1237"/>
                  </a:lnTo>
                  <a:lnTo>
                    <a:pt x="1517" y="1220"/>
                  </a:lnTo>
                  <a:lnTo>
                    <a:pt x="1526" y="1204"/>
                  </a:lnTo>
                  <a:lnTo>
                    <a:pt x="1544" y="1168"/>
                  </a:lnTo>
                  <a:lnTo>
                    <a:pt x="1552" y="1151"/>
                  </a:lnTo>
                  <a:lnTo>
                    <a:pt x="1561" y="1133"/>
                  </a:lnTo>
                  <a:lnTo>
                    <a:pt x="1567" y="1115"/>
                  </a:lnTo>
                  <a:lnTo>
                    <a:pt x="1574" y="1096"/>
                  </a:lnTo>
                  <a:lnTo>
                    <a:pt x="1581" y="1078"/>
                  </a:lnTo>
                  <a:lnTo>
                    <a:pt x="1588" y="1059"/>
                  </a:lnTo>
                  <a:lnTo>
                    <a:pt x="1597" y="1021"/>
                  </a:lnTo>
                  <a:lnTo>
                    <a:pt x="1603" y="1002"/>
                  </a:lnTo>
                  <a:lnTo>
                    <a:pt x="1607" y="983"/>
                  </a:lnTo>
                  <a:lnTo>
                    <a:pt x="1611" y="962"/>
                  </a:lnTo>
                  <a:lnTo>
                    <a:pt x="1614" y="943"/>
                  </a:lnTo>
                  <a:lnTo>
                    <a:pt x="1617" y="923"/>
                  </a:lnTo>
                  <a:lnTo>
                    <a:pt x="1619" y="902"/>
                  </a:lnTo>
                  <a:lnTo>
                    <a:pt x="1622" y="863"/>
                  </a:lnTo>
                  <a:lnTo>
                    <a:pt x="1623" y="841"/>
                  </a:lnTo>
                  <a:lnTo>
                    <a:pt x="1623" y="820"/>
                  </a:lnTo>
                  <a:lnTo>
                    <a:pt x="1623" y="800"/>
                  </a:lnTo>
                  <a:lnTo>
                    <a:pt x="1622" y="779"/>
                  </a:lnTo>
                  <a:lnTo>
                    <a:pt x="1621" y="759"/>
                  </a:lnTo>
                  <a:lnTo>
                    <a:pt x="1619" y="738"/>
                  </a:lnTo>
                  <a:lnTo>
                    <a:pt x="1617" y="718"/>
                  </a:lnTo>
                  <a:lnTo>
                    <a:pt x="1614" y="699"/>
                  </a:lnTo>
                  <a:lnTo>
                    <a:pt x="1611" y="678"/>
                  </a:lnTo>
                  <a:lnTo>
                    <a:pt x="1607" y="659"/>
                  </a:lnTo>
                  <a:lnTo>
                    <a:pt x="1597" y="620"/>
                  </a:lnTo>
                  <a:lnTo>
                    <a:pt x="1593" y="601"/>
                  </a:lnTo>
                  <a:lnTo>
                    <a:pt x="1588" y="581"/>
                  </a:lnTo>
                  <a:lnTo>
                    <a:pt x="1581" y="564"/>
                  </a:lnTo>
                  <a:lnTo>
                    <a:pt x="1574" y="545"/>
                  </a:lnTo>
                  <a:lnTo>
                    <a:pt x="1567" y="527"/>
                  </a:lnTo>
                  <a:lnTo>
                    <a:pt x="1561" y="508"/>
                  </a:lnTo>
                  <a:lnTo>
                    <a:pt x="1544" y="472"/>
                  </a:lnTo>
                  <a:lnTo>
                    <a:pt x="1526" y="438"/>
                  </a:lnTo>
                  <a:lnTo>
                    <a:pt x="1517" y="422"/>
                  </a:lnTo>
                  <a:lnTo>
                    <a:pt x="1507" y="404"/>
                  </a:lnTo>
                  <a:lnTo>
                    <a:pt x="1487" y="373"/>
                  </a:lnTo>
                  <a:lnTo>
                    <a:pt x="1476" y="356"/>
                  </a:lnTo>
                  <a:lnTo>
                    <a:pt x="1464" y="340"/>
                  </a:lnTo>
                  <a:lnTo>
                    <a:pt x="1440" y="310"/>
                  </a:lnTo>
                  <a:lnTo>
                    <a:pt x="1414" y="281"/>
                  </a:lnTo>
                  <a:lnTo>
                    <a:pt x="1402" y="267"/>
                  </a:lnTo>
                  <a:lnTo>
                    <a:pt x="1389" y="252"/>
                  </a:lnTo>
                  <a:lnTo>
                    <a:pt x="1375" y="240"/>
                  </a:lnTo>
                  <a:lnTo>
                    <a:pt x="1360" y="227"/>
                  </a:lnTo>
                  <a:lnTo>
                    <a:pt x="1331" y="202"/>
                  </a:lnTo>
                  <a:lnTo>
                    <a:pt x="1301" y="177"/>
                  </a:lnTo>
                  <a:lnTo>
                    <a:pt x="1285" y="166"/>
                  </a:lnTo>
                  <a:lnTo>
                    <a:pt x="1270" y="156"/>
                  </a:lnTo>
                  <a:lnTo>
                    <a:pt x="1253" y="145"/>
                  </a:lnTo>
                  <a:lnTo>
                    <a:pt x="1237" y="134"/>
                  </a:lnTo>
                  <a:lnTo>
                    <a:pt x="1221" y="124"/>
                  </a:lnTo>
                  <a:lnTo>
                    <a:pt x="1203" y="115"/>
                  </a:lnTo>
                  <a:lnTo>
                    <a:pt x="1169" y="97"/>
                  </a:lnTo>
                  <a:lnTo>
                    <a:pt x="1151" y="89"/>
                  </a:lnTo>
                  <a:lnTo>
                    <a:pt x="1133" y="80"/>
                  </a:lnTo>
                  <a:lnTo>
                    <a:pt x="1116" y="74"/>
                  </a:lnTo>
                  <a:lnTo>
                    <a:pt x="1096" y="67"/>
                  </a:lnTo>
                  <a:lnTo>
                    <a:pt x="1079" y="60"/>
                  </a:lnTo>
                  <a:lnTo>
                    <a:pt x="1060" y="55"/>
                  </a:lnTo>
                  <a:lnTo>
                    <a:pt x="1021" y="44"/>
                  </a:lnTo>
                  <a:lnTo>
                    <a:pt x="1002" y="38"/>
                  </a:lnTo>
                  <a:lnTo>
                    <a:pt x="982" y="34"/>
                  </a:lnTo>
                  <a:lnTo>
                    <a:pt x="963" y="30"/>
                  </a:lnTo>
                  <a:lnTo>
                    <a:pt x="944" y="27"/>
                  </a:lnTo>
                  <a:lnTo>
                    <a:pt x="923" y="24"/>
                  </a:lnTo>
                  <a:lnTo>
                    <a:pt x="903" y="22"/>
                  </a:lnTo>
                  <a:lnTo>
                    <a:pt x="862" y="19"/>
                  </a:lnTo>
                  <a:lnTo>
                    <a:pt x="821" y="18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521"/>
            <p:cNvSpPr>
              <a:spLocks noChangeAspect="1" noEditPoints="1"/>
            </p:cNvSpPr>
            <p:nvPr/>
          </p:nvSpPr>
          <p:spPr bwMode="auto">
            <a:xfrm>
              <a:off x="1693" y="1354"/>
              <a:ext cx="2379" cy="2380"/>
            </a:xfrm>
            <a:custGeom>
              <a:avLst/>
              <a:gdLst>
                <a:gd name="T0" fmla="*/ 1311 w 2381"/>
                <a:gd name="T1" fmla="*/ 19 h 2381"/>
                <a:gd name="T2" fmla="*/ 1538 w 2381"/>
                <a:gd name="T3" fmla="*/ 83 h 2381"/>
                <a:gd name="T4" fmla="*/ 1718 w 2381"/>
                <a:gd name="T5" fmla="*/ 188 h 2381"/>
                <a:gd name="T6" fmla="*/ 1832 w 2381"/>
                <a:gd name="T7" fmla="*/ 329 h 2381"/>
                <a:gd name="T8" fmla="*/ 1981 w 2381"/>
                <a:gd name="T9" fmla="*/ 501 h 2381"/>
                <a:gd name="T10" fmla="*/ 2096 w 2381"/>
                <a:gd name="T11" fmla="*/ 700 h 2381"/>
                <a:gd name="T12" fmla="*/ 2171 w 2381"/>
                <a:gd name="T13" fmla="*/ 921 h 2381"/>
                <a:gd name="T14" fmla="*/ 2201 w 2381"/>
                <a:gd name="T15" fmla="*/ 1160 h 2381"/>
                <a:gd name="T16" fmla="*/ 2182 w 2381"/>
                <a:gd name="T17" fmla="*/ 1312 h 2381"/>
                <a:gd name="T18" fmla="*/ 2118 w 2381"/>
                <a:gd name="T19" fmla="*/ 1537 h 2381"/>
                <a:gd name="T20" fmla="*/ 2014 w 2381"/>
                <a:gd name="T21" fmla="*/ 1742 h 2381"/>
                <a:gd name="T22" fmla="*/ 1872 w 2381"/>
                <a:gd name="T23" fmla="*/ 1922 h 2381"/>
                <a:gd name="T24" fmla="*/ 1742 w 2381"/>
                <a:gd name="T25" fmla="*/ 2071 h 2381"/>
                <a:gd name="T26" fmla="*/ 1591 w 2381"/>
                <a:gd name="T27" fmla="*/ 2185 h 2381"/>
                <a:gd name="T28" fmla="*/ 1370 w 2381"/>
                <a:gd name="T29" fmla="*/ 2261 h 2381"/>
                <a:gd name="T30" fmla="*/ 1131 w 2381"/>
                <a:gd name="T31" fmla="*/ 2291 h 2381"/>
                <a:gd name="T32" fmla="*/ 891 w 2381"/>
                <a:gd name="T33" fmla="*/ 2273 h 2381"/>
                <a:gd name="T34" fmla="*/ 664 w 2381"/>
                <a:gd name="T35" fmla="*/ 2209 h 2381"/>
                <a:gd name="T36" fmla="*/ 549 w 2381"/>
                <a:gd name="T37" fmla="*/ 2104 h 2381"/>
                <a:gd name="T38" fmla="*/ 369 w 2381"/>
                <a:gd name="T39" fmla="*/ 1962 h 2381"/>
                <a:gd name="T40" fmla="*/ 220 w 2381"/>
                <a:gd name="T41" fmla="*/ 1790 h 2381"/>
                <a:gd name="T42" fmla="*/ 106 w 2381"/>
                <a:gd name="T43" fmla="*/ 1590 h 2381"/>
                <a:gd name="T44" fmla="*/ 30 w 2381"/>
                <a:gd name="T45" fmla="*/ 1369 h 2381"/>
                <a:gd name="T46" fmla="*/ 0 w 2381"/>
                <a:gd name="T47" fmla="*/ 1190 h 2381"/>
                <a:gd name="T48" fmla="*/ 20 w 2381"/>
                <a:gd name="T49" fmla="*/ 980 h 2381"/>
                <a:gd name="T50" fmla="*/ 82 w 2381"/>
                <a:gd name="T51" fmla="*/ 755 h 2381"/>
                <a:gd name="T52" fmla="*/ 187 w 2381"/>
                <a:gd name="T53" fmla="*/ 549 h 2381"/>
                <a:gd name="T54" fmla="*/ 329 w 2381"/>
                <a:gd name="T55" fmla="*/ 370 h 2381"/>
                <a:gd name="T56" fmla="*/ 501 w 2381"/>
                <a:gd name="T57" fmla="*/ 220 h 2381"/>
                <a:gd name="T58" fmla="*/ 611 w 2381"/>
                <a:gd name="T59" fmla="*/ 105 h 2381"/>
                <a:gd name="T60" fmla="*/ 832 w 2381"/>
                <a:gd name="T61" fmla="*/ 31 h 2381"/>
                <a:gd name="T62" fmla="*/ 1069 w 2381"/>
                <a:gd name="T63" fmla="*/ 1 h 2381"/>
                <a:gd name="T64" fmla="*/ 922 w 2381"/>
                <a:gd name="T65" fmla="*/ 31 h 2381"/>
                <a:gd name="T66" fmla="*/ 698 w 2381"/>
                <a:gd name="T67" fmla="*/ 89 h 2381"/>
                <a:gd name="T68" fmla="*/ 583 w 2381"/>
                <a:gd name="T69" fmla="*/ 188 h 2381"/>
                <a:gd name="T70" fmla="*/ 381 w 2381"/>
                <a:gd name="T71" fmla="*/ 341 h 2381"/>
                <a:gd name="T72" fmla="*/ 234 w 2381"/>
                <a:gd name="T73" fmla="*/ 512 h 2381"/>
                <a:gd name="T74" fmla="*/ 122 w 2381"/>
                <a:gd name="T75" fmla="*/ 708 h 2381"/>
                <a:gd name="T76" fmla="*/ 48 w 2381"/>
                <a:gd name="T77" fmla="*/ 925 h 2381"/>
                <a:gd name="T78" fmla="*/ 18 w 2381"/>
                <a:gd name="T79" fmla="*/ 1160 h 2381"/>
                <a:gd name="T80" fmla="*/ 36 w 2381"/>
                <a:gd name="T81" fmla="*/ 1308 h 2381"/>
                <a:gd name="T82" fmla="*/ 99 w 2381"/>
                <a:gd name="T83" fmla="*/ 1530 h 2381"/>
                <a:gd name="T84" fmla="*/ 219 w 2381"/>
                <a:gd name="T85" fmla="*/ 1757 h 2381"/>
                <a:gd name="T86" fmla="*/ 362 w 2381"/>
                <a:gd name="T87" fmla="*/ 1930 h 2381"/>
                <a:gd name="T88" fmla="*/ 536 w 2381"/>
                <a:gd name="T89" fmla="*/ 2074 h 2381"/>
                <a:gd name="T90" fmla="*/ 645 w 2381"/>
                <a:gd name="T91" fmla="*/ 2181 h 2381"/>
                <a:gd name="T92" fmla="*/ 865 w 2381"/>
                <a:gd name="T93" fmla="*/ 2250 h 2381"/>
                <a:gd name="T94" fmla="*/ 1101 w 2381"/>
                <a:gd name="T95" fmla="*/ 2273 h 2381"/>
                <a:gd name="T96" fmla="*/ 1337 w 2381"/>
                <a:gd name="T97" fmla="*/ 2250 h 2381"/>
                <a:gd name="T98" fmla="*/ 1557 w 2381"/>
                <a:gd name="T99" fmla="*/ 2181 h 2381"/>
                <a:gd name="T100" fmla="*/ 1737 w 2381"/>
                <a:gd name="T101" fmla="*/ 2057 h 2381"/>
                <a:gd name="T102" fmla="*/ 1860 w 2381"/>
                <a:gd name="T103" fmla="*/ 1910 h 2381"/>
                <a:gd name="T104" fmla="*/ 1999 w 2381"/>
                <a:gd name="T105" fmla="*/ 1732 h 2381"/>
                <a:gd name="T106" fmla="*/ 2101 w 2381"/>
                <a:gd name="T107" fmla="*/ 1530 h 2381"/>
                <a:gd name="T108" fmla="*/ 2166 w 2381"/>
                <a:gd name="T109" fmla="*/ 1308 h 2381"/>
                <a:gd name="T110" fmla="*/ 2183 w 2381"/>
                <a:gd name="T111" fmla="*/ 1160 h 2381"/>
                <a:gd name="T112" fmla="*/ 2153 w 2381"/>
                <a:gd name="T113" fmla="*/ 925 h 2381"/>
                <a:gd name="T114" fmla="*/ 2080 w 2381"/>
                <a:gd name="T115" fmla="*/ 708 h 2381"/>
                <a:gd name="T116" fmla="*/ 1950 w 2381"/>
                <a:gd name="T117" fmla="*/ 489 h 2381"/>
                <a:gd name="T118" fmla="*/ 1800 w 2381"/>
                <a:gd name="T119" fmla="*/ 322 h 2381"/>
                <a:gd name="T120" fmla="*/ 1701 w 2381"/>
                <a:gd name="T121" fmla="*/ 188 h 2381"/>
                <a:gd name="T122" fmla="*/ 1503 w 2381"/>
                <a:gd name="T123" fmla="*/ 89 h 2381"/>
                <a:gd name="T124" fmla="*/ 1280 w 2381"/>
                <a:gd name="T125" fmla="*/ 31 h 238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381"/>
                <a:gd name="T190" fmla="*/ 0 h 2381"/>
                <a:gd name="T191" fmla="*/ 2381 w 2381"/>
                <a:gd name="T192" fmla="*/ 2381 h 2381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381" h="2381">
                  <a:moveTo>
                    <a:pt x="1191" y="0"/>
                  </a:moveTo>
                  <a:lnTo>
                    <a:pt x="1221" y="1"/>
                  </a:lnTo>
                  <a:lnTo>
                    <a:pt x="1252" y="1"/>
                  </a:lnTo>
                  <a:lnTo>
                    <a:pt x="1282" y="4"/>
                  </a:lnTo>
                  <a:lnTo>
                    <a:pt x="1312" y="7"/>
                  </a:lnTo>
                  <a:lnTo>
                    <a:pt x="1342" y="10"/>
                  </a:lnTo>
                  <a:lnTo>
                    <a:pt x="1372" y="14"/>
                  </a:lnTo>
                  <a:lnTo>
                    <a:pt x="1401" y="19"/>
                  </a:lnTo>
                  <a:lnTo>
                    <a:pt x="1431" y="25"/>
                  </a:lnTo>
                  <a:lnTo>
                    <a:pt x="1460" y="31"/>
                  </a:lnTo>
                  <a:lnTo>
                    <a:pt x="1488" y="38"/>
                  </a:lnTo>
                  <a:lnTo>
                    <a:pt x="1517" y="45"/>
                  </a:lnTo>
                  <a:lnTo>
                    <a:pt x="1544" y="55"/>
                  </a:lnTo>
                  <a:lnTo>
                    <a:pt x="1573" y="63"/>
                  </a:lnTo>
                  <a:lnTo>
                    <a:pt x="1600" y="72"/>
                  </a:lnTo>
                  <a:lnTo>
                    <a:pt x="1628" y="83"/>
                  </a:lnTo>
                  <a:lnTo>
                    <a:pt x="1653" y="94"/>
                  </a:lnTo>
                  <a:lnTo>
                    <a:pt x="1681" y="105"/>
                  </a:lnTo>
                  <a:lnTo>
                    <a:pt x="1707" y="117"/>
                  </a:lnTo>
                  <a:lnTo>
                    <a:pt x="1733" y="131"/>
                  </a:lnTo>
                  <a:lnTo>
                    <a:pt x="1759" y="145"/>
                  </a:lnTo>
                  <a:lnTo>
                    <a:pt x="1783" y="158"/>
                  </a:lnTo>
                  <a:lnTo>
                    <a:pt x="1808" y="173"/>
                  </a:lnTo>
                  <a:lnTo>
                    <a:pt x="1832" y="188"/>
                  </a:lnTo>
                  <a:lnTo>
                    <a:pt x="1857" y="203"/>
                  </a:lnTo>
                  <a:lnTo>
                    <a:pt x="1880" y="220"/>
                  </a:lnTo>
                  <a:lnTo>
                    <a:pt x="1903" y="238"/>
                  </a:lnTo>
                  <a:lnTo>
                    <a:pt x="1925" y="254"/>
                  </a:lnTo>
                  <a:lnTo>
                    <a:pt x="1948" y="272"/>
                  </a:lnTo>
                  <a:lnTo>
                    <a:pt x="1970" y="291"/>
                  </a:lnTo>
                  <a:lnTo>
                    <a:pt x="1991" y="310"/>
                  </a:lnTo>
                  <a:lnTo>
                    <a:pt x="2012" y="329"/>
                  </a:lnTo>
                  <a:lnTo>
                    <a:pt x="2033" y="349"/>
                  </a:lnTo>
                  <a:lnTo>
                    <a:pt x="2052" y="370"/>
                  </a:lnTo>
                  <a:lnTo>
                    <a:pt x="2071" y="390"/>
                  </a:lnTo>
                  <a:lnTo>
                    <a:pt x="2090" y="412"/>
                  </a:lnTo>
                  <a:lnTo>
                    <a:pt x="2109" y="434"/>
                  </a:lnTo>
                  <a:lnTo>
                    <a:pt x="2127" y="456"/>
                  </a:lnTo>
                  <a:lnTo>
                    <a:pt x="2145" y="479"/>
                  </a:lnTo>
                  <a:lnTo>
                    <a:pt x="2161" y="501"/>
                  </a:lnTo>
                  <a:lnTo>
                    <a:pt x="2178" y="526"/>
                  </a:lnTo>
                  <a:lnTo>
                    <a:pt x="2194" y="549"/>
                  </a:lnTo>
                  <a:lnTo>
                    <a:pt x="2209" y="573"/>
                  </a:lnTo>
                  <a:lnTo>
                    <a:pt x="2223" y="598"/>
                  </a:lnTo>
                  <a:lnTo>
                    <a:pt x="2238" y="624"/>
                  </a:lnTo>
                  <a:lnTo>
                    <a:pt x="2251" y="648"/>
                  </a:lnTo>
                  <a:lnTo>
                    <a:pt x="2264" y="674"/>
                  </a:lnTo>
                  <a:lnTo>
                    <a:pt x="2276" y="700"/>
                  </a:lnTo>
                  <a:lnTo>
                    <a:pt x="2287" y="728"/>
                  </a:lnTo>
                  <a:lnTo>
                    <a:pt x="2298" y="755"/>
                  </a:lnTo>
                  <a:lnTo>
                    <a:pt x="2309" y="781"/>
                  </a:lnTo>
                  <a:lnTo>
                    <a:pt x="2318" y="809"/>
                  </a:lnTo>
                  <a:lnTo>
                    <a:pt x="2328" y="837"/>
                  </a:lnTo>
                  <a:lnTo>
                    <a:pt x="2336" y="865"/>
                  </a:lnTo>
                  <a:lnTo>
                    <a:pt x="2343" y="893"/>
                  </a:lnTo>
                  <a:lnTo>
                    <a:pt x="2351" y="921"/>
                  </a:lnTo>
                  <a:lnTo>
                    <a:pt x="2356" y="951"/>
                  </a:lnTo>
                  <a:lnTo>
                    <a:pt x="2362" y="980"/>
                  </a:lnTo>
                  <a:lnTo>
                    <a:pt x="2367" y="1009"/>
                  </a:lnTo>
                  <a:lnTo>
                    <a:pt x="2371" y="1039"/>
                  </a:lnTo>
                  <a:lnTo>
                    <a:pt x="2374" y="1069"/>
                  </a:lnTo>
                  <a:lnTo>
                    <a:pt x="2377" y="1099"/>
                  </a:lnTo>
                  <a:lnTo>
                    <a:pt x="2380" y="1129"/>
                  </a:lnTo>
                  <a:lnTo>
                    <a:pt x="2381" y="1160"/>
                  </a:lnTo>
                  <a:lnTo>
                    <a:pt x="2381" y="1190"/>
                  </a:lnTo>
                  <a:lnTo>
                    <a:pt x="2381" y="1222"/>
                  </a:lnTo>
                  <a:lnTo>
                    <a:pt x="2380" y="1252"/>
                  </a:lnTo>
                  <a:lnTo>
                    <a:pt x="2377" y="1282"/>
                  </a:lnTo>
                  <a:lnTo>
                    <a:pt x="2374" y="1312"/>
                  </a:lnTo>
                  <a:lnTo>
                    <a:pt x="2371" y="1342"/>
                  </a:lnTo>
                  <a:lnTo>
                    <a:pt x="2367" y="1372"/>
                  </a:lnTo>
                  <a:lnTo>
                    <a:pt x="2362" y="1402"/>
                  </a:lnTo>
                  <a:lnTo>
                    <a:pt x="2356" y="1431"/>
                  </a:lnTo>
                  <a:lnTo>
                    <a:pt x="2351" y="1459"/>
                  </a:lnTo>
                  <a:lnTo>
                    <a:pt x="2343" y="1488"/>
                  </a:lnTo>
                  <a:lnTo>
                    <a:pt x="2336" y="1517"/>
                  </a:lnTo>
                  <a:lnTo>
                    <a:pt x="2328" y="1545"/>
                  </a:lnTo>
                  <a:lnTo>
                    <a:pt x="2318" y="1572"/>
                  </a:lnTo>
                  <a:lnTo>
                    <a:pt x="2309" y="1600"/>
                  </a:lnTo>
                  <a:lnTo>
                    <a:pt x="2298" y="1627"/>
                  </a:lnTo>
                  <a:lnTo>
                    <a:pt x="2287" y="1654"/>
                  </a:lnTo>
                  <a:lnTo>
                    <a:pt x="2276" y="1680"/>
                  </a:lnTo>
                  <a:lnTo>
                    <a:pt x="2264" y="1706"/>
                  </a:lnTo>
                  <a:lnTo>
                    <a:pt x="2251" y="1732"/>
                  </a:lnTo>
                  <a:lnTo>
                    <a:pt x="2238" y="1758"/>
                  </a:lnTo>
                  <a:lnTo>
                    <a:pt x="2223" y="1783"/>
                  </a:lnTo>
                  <a:lnTo>
                    <a:pt x="2209" y="1807"/>
                  </a:lnTo>
                  <a:lnTo>
                    <a:pt x="2194" y="1832"/>
                  </a:lnTo>
                  <a:lnTo>
                    <a:pt x="2178" y="1856"/>
                  </a:lnTo>
                  <a:lnTo>
                    <a:pt x="2161" y="1880"/>
                  </a:lnTo>
                  <a:lnTo>
                    <a:pt x="2145" y="1903"/>
                  </a:lnTo>
                  <a:lnTo>
                    <a:pt x="2127" y="1926"/>
                  </a:lnTo>
                  <a:lnTo>
                    <a:pt x="2109" y="1948"/>
                  </a:lnTo>
                  <a:lnTo>
                    <a:pt x="2090" y="1970"/>
                  </a:lnTo>
                  <a:lnTo>
                    <a:pt x="2071" y="1992"/>
                  </a:lnTo>
                  <a:lnTo>
                    <a:pt x="2052" y="2012"/>
                  </a:lnTo>
                  <a:lnTo>
                    <a:pt x="2033" y="2032"/>
                  </a:lnTo>
                  <a:lnTo>
                    <a:pt x="2012" y="2052"/>
                  </a:lnTo>
                  <a:lnTo>
                    <a:pt x="1991" y="2072"/>
                  </a:lnTo>
                  <a:lnTo>
                    <a:pt x="1970" y="2091"/>
                  </a:lnTo>
                  <a:lnTo>
                    <a:pt x="1948" y="2109"/>
                  </a:lnTo>
                  <a:lnTo>
                    <a:pt x="1925" y="2127"/>
                  </a:lnTo>
                  <a:lnTo>
                    <a:pt x="1903" y="2144"/>
                  </a:lnTo>
                  <a:lnTo>
                    <a:pt x="1880" y="2161"/>
                  </a:lnTo>
                  <a:lnTo>
                    <a:pt x="1857" y="2177"/>
                  </a:lnTo>
                  <a:lnTo>
                    <a:pt x="1832" y="2194"/>
                  </a:lnTo>
                  <a:lnTo>
                    <a:pt x="1808" y="2209"/>
                  </a:lnTo>
                  <a:lnTo>
                    <a:pt x="1783" y="2224"/>
                  </a:lnTo>
                  <a:lnTo>
                    <a:pt x="1759" y="2237"/>
                  </a:lnTo>
                  <a:lnTo>
                    <a:pt x="1733" y="2251"/>
                  </a:lnTo>
                  <a:lnTo>
                    <a:pt x="1707" y="2263"/>
                  </a:lnTo>
                  <a:lnTo>
                    <a:pt x="1681" y="2275"/>
                  </a:lnTo>
                  <a:lnTo>
                    <a:pt x="1653" y="2288"/>
                  </a:lnTo>
                  <a:lnTo>
                    <a:pt x="1628" y="2299"/>
                  </a:lnTo>
                  <a:lnTo>
                    <a:pt x="1600" y="2308"/>
                  </a:lnTo>
                  <a:lnTo>
                    <a:pt x="1573" y="2318"/>
                  </a:lnTo>
                  <a:lnTo>
                    <a:pt x="1544" y="2327"/>
                  </a:lnTo>
                  <a:lnTo>
                    <a:pt x="1517" y="2335"/>
                  </a:lnTo>
                  <a:lnTo>
                    <a:pt x="1488" y="2344"/>
                  </a:lnTo>
                  <a:lnTo>
                    <a:pt x="1460" y="2351"/>
                  </a:lnTo>
                  <a:lnTo>
                    <a:pt x="1431" y="2357"/>
                  </a:lnTo>
                  <a:lnTo>
                    <a:pt x="1401" y="2363"/>
                  </a:lnTo>
                  <a:lnTo>
                    <a:pt x="1372" y="2367"/>
                  </a:lnTo>
                  <a:lnTo>
                    <a:pt x="1342" y="2371"/>
                  </a:lnTo>
                  <a:lnTo>
                    <a:pt x="1312" y="2375"/>
                  </a:lnTo>
                  <a:lnTo>
                    <a:pt x="1282" y="2378"/>
                  </a:lnTo>
                  <a:lnTo>
                    <a:pt x="1252" y="2379"/>
                  </a:lnTo>
                  <a:lnTo>
                    <a:pt x="1221" y="2381"/>
                  </a:lnTo>
                  <a:lnTo>
                    <a:pt x="1191" y="2381"/>
                  </a:lnTo>
                  <a:lnTo>
                    <a:pt x="1159" y="2381"/>
                  </a:lnTo>
                  <a:lnTo>
                    <a:pt x="1129" y="2379"/>
                  </a:lnTo>
                  <a:lnTo>
                    <a:pt x="1099" y="2378"/>
                  </a:lnTo>
                  <a:lnTo>
                    <a:pt x="1069" y="2375"/>
                  </a:lnTo>
                  <a:lnTo>
                    <a:pt x="1039" y="2371"/>
                  </a:lnTo>
                  <a:lnTo>
                    <a:pt x="1009" y="2367"/>
                  </a:lnTo>
                  <a:lnTo>
                    <a:pt x="981" y="2363"/>
                  </a:lnTo>
                  <a:lnTo>
                    <a:pt x="950" y="2357"/>
                  </a:lnTo>
                  <a:lnTo>
                    <a:pt x="922" y="2351"/>
                  </a:lnTo>
                  <a:lnTo>
                    <a:pt x="893" y="2344"/>
                  </a:lnTo>
                  <a:lnTo>
                    <a:pt x="865" y="2335"/>
                  </a:lnTo>
                  <a:lnTo>
                    <a:pt x="837" y="2327"/>
                  </a:lnTo>
                  <a:lnTo>
                    <a:pt x="809" y="2318"/>
                  </a:lnTo>
                  <a:lnTo>
                    <a:pt x="781" y="2308"/>
                  </a:lnTo>
                  <a:lnTo>
                    <a:pt x="754" y="2299"/>
                  </a:lnTo>
                  <a:lnTo>
                    <a:pt x="728" y="2288"/>
                  </a:lnTo>
                  <a:lnTo>
                    <a:pt x="701" y="2275"/>
                  </a:lnTo>
                  <a:lnTo>
                    <a:pt x="675" y="2263"/>
                  </a:lnTo>
                  <a:lnTo>
                    <a:pt x="649" y="2251"/>
                  </a:lnTo>
                  <a:lnTo>
                    <a:pt x="623" y="2237"/>
                  </a:lnTo>
                  <a:lnTo>
                    <a:pt x="598" y="2224"/>
                  </a:lnTo>
                  <a:lnTo>
                    <a:pt x="574" y="2209"/>
                  </a:lnTo>
                  <a:lnTo>
                    <a:pt x="549" y="2194"/>
                  </a:lnTo>
                  <a:lnTo>
                    <a:pt x="525" y="2177"/>
                  </a:lnTo>
                  <a:lnTo>
                    <a:pt x="501" y="2161"/>
                  </a:lnTo>
                  <a:lnTo>
                    <a:pt x="478" y="2144"/>
                  </a:lnTo>
                  <a:lnTo>
                    <a:pt x="456" y="2127"/>
                  </a:lnTo>
                  <a:lnTo>
                    <a:pt x="433" y="2109"/>
                  </a:lnTo>
                  <a:lnTo>
                    <a:pt x="411" y="2091"/>
                  </a:lnTo>
                  <a:lnTo>
                    <a:pt x="391" y="2072"/>
                  </a:lnTo>
                  <a:lnTo>
                    <a:pt x="369" y="2052"/>
                  </a:lnTo>
                  <a:lnTo>
                    <a:pt x="349" y="2032"/>
                  </a:lnTo>
                  <a:lnTo>
                    <a:pt x="329" y="2012"/>
                  </a:lnTo>
                  <a:lnTo>
                    <a:pt x="310" y="1992"/>
                  </a:lnTo>
                  <a:lnTo>
                    <a:pt x="291" y="1970"/>
                  </a:lnTo>
                  <a:lnTo>
                    <a:pt x="272" y="1948"/>
                  </a:lnTo>
                  <a:lnTo>
                    <a:pt x="254" y="1926"/>
                  </a:lnTo>
                  <a:lnTo>
                    <a:pt x="237" y="1903"/>
                  </a:lnTo>
                  <a:lnTo>
                    <a:pt x="220" y="1880"/>
                  </a:lnTo>
                  <a:lnTo>
                    <a:pt x="204" y="1856"/>
                  </a:lnTo>
                  <a:lnTo>
                    <a:pt x="187" y="1832"/>
                  </a:lnTo>
                  <a:lnTo>
                    <a:pt x="172" y="1807"/>
                  </a:lnTo>
                  <a:lnTo>
                    <a:pt x="159" y="1783"/>
                  </a:lnTo>
                  <a:lnTo>
                    <a:pt x="144" y="1758"/>
                  </a:lnTo>
                  <a:lnTo>
                    <a:pt x="130" y="1732"/>
                  </a:lnTo>
                  <a:lnTo>
                    <a:pt x="118" y="1706"/>
                  </a:lnTo>
                  <a:lnTo>
                    <a:pt x="106" y="1680"/>
                  </a:lnTo>
                  <a:lnTo>
                    <a:pt x="95" y="1654"/>
                  </a:lnTo>
                  <a:lnTo>
                    <a:pt x="82" y="1627"/>
                  </a:lnTo>
                  <a:lnTo>
                    <a:pt x="73" y="1600"/>
                  </a:lnTo>
                  <a:lnTo>
                    <a:pt x="63" y="1572"/>
                  </a:lnTo>
                  <a:lnTo>
                    <a:pt x="54" y="1545"/>
                  </a:lnTo>
                  <a:lnTo>
                    <a:pt x="46" y="1517"/>
                  </a:lnTo>
                  <a:lnTo>
                    <a:pt x="37" y="1488"/>
                  </a:lnTo>
                  <a:lnTo>
                    <a:pt x="30" y="1459"/>
                  </a:lnTo>
                  <a:lnTo>
                    <a:pt x="25" y="1431"/>
                  </a:lnTo>
                  <a:lnTo>
                    <a:pt x="20" y="1402"/>
                  </a:lnTo>
                  <a:lnTo>
                    <a:pt x="14" y="1372"/>
                  </a:lnTo>
                  <a:lnTo>
                    <a:pt x="10" y="1342"/>
                  </a:lnTo>
                  <a:lnTo>
                    <a:pt x="7" y="1312"/>
                  </a:lnTo>
                  <a:lnTo>
                    <a:pt x="5" y="1282"/>
                  </a:lnTo>
                  <a:lnTo>
                    <a:pt x="2" y="1252"/>
                  </a:lnTo>
                  <a:lnTo>
                    <a:pt x="0" y="1222"/>
                  </a:lnTo>
                  <a:lnTo>
                    <a:pt x="0" y="1190"/>
                  </a:lnTo>
                  <a:lnTo>
                    <a:pt x="0" y="1160"/>
                  </a:lnTo>
                  <a:lnTo>
                    <a:pt x="2" y="1129"/>
                  </a:lnTo>
                  <a:lnTo>
                    <a:pt x="5" y="1099"/>
                  </a:lnTo>
                  <a:lnTo>
                    <a:pt x="7" y="1069"/>
                  </a:lnTo>
                  <a:lnTo>
                    <a:pt x="10" y="1039"/>
                  </a:lnTo>
                  <a:lnTo>
                    <a:pt x="14" y="1009"/>
                  </a:lnTo>
                  <a:lnTo>
                    <a:pt x="20" y="980"/>
                  </a:lnTo>
                  <a:lnTo>
                    <a:pt x="25" y="951"/>
                  </a:lnTo>
                  <a:lnTo>
                    <a:pt x="30" y="921"/>
                  </a:lnTo>
                  <a:lnTo>
                    <a:pt x="37" y="893"/>
                  </a:lnTo>
                  <a:lnTo>
                    <a:pt x="46" y="865"/>
                  </a:lnTo>
                  <a:lnTo>
                    <a:pt x="54" y="837"/>
                  </a:lnTo>
                  <a:lnTo>
                    <a:pt x="63" y="809"/>
                  </a:lnTo>
                  <a:lnTo>
                    <a:pt x="73" y="781"/>
                  </a:lnTo>
                  <a:lnTo>
                    <a:pt x="82" y="755"/>
                  </a:lnTo>
                  <a:lnTo>
                    <a:pt x="95" y="728"/>
                  </a:lnTo>
                  <a:lnTo>
                    <a:pt x="106" y="700"/>
                  </a:lnTo>
                  <a:lnTo>
                    <a:pt x="118" y="674"/>
                  </a:lnTo>
                  <a:lnTo>
                    <a:pt x="130" y="648"/>
                  </a:lnTo>
                  <a:lnTo>
                    <a:pt x="144" y="624"/>
                  </a:lnTo>
                  <a:lnTo>
                    <a:pt x="159" y="598"/>
                  </a:lnTo>
                  <a:lnTo>
                    <a:pt x="172" y="573"/>
                  </a:lnTo>
                  <a:lnTo>
                    <a:pt x="187" y="549"/>
                  </a:lnTo>
                  <a:lnTo>
                    <a:pt x="204" y="526"/>
                  </a:lnTo>
                  <a:lnTo>
                    <a:pt x="220" y="501"/>
                  </a:lnTo>
                  <a:lnTo>
                    <a:pt x="237" y="479"/>
                  </a:lnTo>
                  <a:lnTo>
                    <a:pt x="254" y="456"/>
                  </a:lnTo>
                  <a:lnTo>
                    <a:pt x="272" y="434"/>
                  </a:lnTo>
                  <a:lnTo>
                    <a:pt x="291" y="412"/>
                  </a:lnTo>
                  <a:lnTo>
                    <a:pt x="310" y="390"/>
                  </a:lnTo>
                  <a:lnTo>
                    <a:pt x="329" y="370"/>
                  </a:lnTo>
                  <a:lnTo>
                    <a:pt x="349" y="349"/>
                  </a:lnTo>
                  <a:lnTo>
                    <a:pt x="369" y="329"/>
                  </a:lnTo>
                  <a:lnTo>
                    <a:pt x="391" y="310"/>
                  </a:lnTo>
                  <a:lnTo>
                    <a:pt x="411" y="291"/>
                  </a:lnTo>
                  <a:lnTo>
                    <a:pt x="433" y="272"/>
                  </a:lnTo>
                  <a:lnTo>
                    <a:pt x="456" y="254"/>
                  </a:lnTo>
                  <a:lnTo>
                    <a:pt x="478" y="238"/>
                  </a:lnTo>
                  <a:lnTo>
                    <a:pt x="501" y="220"/>
                  </a:lnTo>
                  <a:lnTo>
                    <a:pt x="525" y="203"/>
                  </a:lnTo>
                  <a:lnTo>
                    <a:pt x="549" y="188"/>
                  </a:lnTo>
                  <a:lnTo>
                    <a:pt x="574" y="173"/>
                  </a:lnTo>
                  <a:lnTo>
                    <a:pt x="598" y="158"/>
                  </a:lnTo>
                  <a:lnTo>
                    <a:pt x="623" y="145"/>
                  </a:lnTo>
                  <a:lnTo>
                    <a:pt x="649" y="131"/>
                  </a:lnTo>
                  <a:lnTo>
                    <a:pt x="675" y="117"/>
                  </a:lnTo>
                  <a:lnTo>
                    <a:pt x="701" y="105"/>
                  </a:lnTo>
                  <a:lnTo>
                    <a:pt x="728" y="94"/>
                  </a:lnTo>
                  <a:lnTo>
                    <a:pt x="754" y="83"/>
                  </a:lnTo>
                  <a:lnTo>
                    <a:pt x="781" y="72"/>
                  </a:lnTo>
                  <a:lnTo>
                    <a:pt x="809" y="63"/>
                  </a:lnTo>
                  <a:lnTo>
                    <a:pt x="837" y="55"/>
                  </a:lnTo>
                  <a:lnTo>
                    <a:pt x="865" y="45"/>
                  </a:lnTo>
                  <a:lnTo>
                    <a:pt x="893" y="38"/>
                  </a:lnTo>
                  <a:lnTo>
                    <a:pt x="922" y="31"/>
                  </a:lnTo>
                  <a:lnTo>
                    <a:pt x="950" y="25"/>
                  </a:lnTo>
                  <a:lnTo>
                    <a:pt x="981" y="19"/>
                  </a:lnTo>
                  <a:lnTo>
                    <a:pt x="1009" y="14"/>
                  </a:lnTo>
                  <a:lnTo>
                    <a:pt x="1039" y="10"/>
                  </a:lnTo>
                  <a:lnTo>
                    <a:pt x="1069" y="7"/>
                  </a:lnTo>
                  <a:lnTo>
                    <a:pt x="1099" y="4"/>
                  </a:lnTo>
                  <a:lnTo>
                    <a:pt x="1129" y="1"/>
                  </a:lnTo>
                  <a:lnTo>
                    <a:pt x="1159" y="1"/>
                  </a:lnTo>
                  <a:lnTo>
                    <a:pt x="1191" y="0"/>
                  </a:lnTo>
                  <a:close/>
                  <a:moveTo>
                    <a:pt x="1191" y="18"/>
                  </a:moveTo>
                  <a:lnTo>
                    <a:pt x="1161" y="18"/>
                  </a:lnTo>
                  <a:lnTo>
                    <a:pt x="1131" y="19"/>
                  </a:lnTo>
                  <a:lnTo>
                    <a:pt x="1101" y="22"/>
                  </a:lnTo>
                  <a:lnTo>
                    <a:pt x="1071" y="25"/>
                  </a:lnTo>
                  <a:lnTo>
                    <a:pt x="1042" y="27"/>
                  </a:lnTo>
                  <a:lnTo>
                    <a:pt x="1012" y="31"/>
                  </a:lnTo>
                  <a:lnTo>
                    <a:pt x="983" y="37"/>
                  </a:lnTo>
                  <a:lnTo>
                    <a:pt x="955" y="42"/>
                  </a:lnTo>
                  <a:lnTo>
                    <a:pt x="926" y="48"/>
                  </a:lnTo>
                  <a:lnTo>
                    <a:pt x="897" y="55"/>
                  </a:lnTo>
                  <a:lnTo>
                    <a:pt x="870" y="63"/>
                  </a:lnTo>
                  <a:lnTo>
                    <a:pt x="843" y="71"/>
                  </a:lnTo>
                  <a:lnTo>
                    <a:pt x="814" y="79"/>
                  </a:lnTo>
                  <a:lnTo>
                    <a:pt x="788" y="89"/>
                  </a:lnTo>
                  <a:lnTo>
                    <a:pt x="761" y="100"/>
                  </a:lnTo>
                  <a:lnTo>
                    <a:pt x="735" y="111"/>
                  </a:lnTo>
                  <a:lnTo>
                    <a:pt x="708" y="121"/>
                  </a:lnTo>
                  <a:lnTo>
                    <a:pt x="683" y="134"/>
                  </a:lnTo>
                  <a:lnTo>
                    <a:pt x="657" y="146"/>
                  </a:lnTo>
                  <a:lnTo>
                    <a:pt x="631" y="160"/>
                  </a:lnTo>
                  <a:lnTo>
                    <a:pt x="607" y="173"/>
                  </a:lnTo>
                  <a:lnTo>
                    <a:pt x="583" y="188"/>
                  </a:lnTo>
                  <a:lnTo>
                    <a:pt x="536" y="218"/>
                  </a:lnTo>
                  <a:lnTo>
                    <a:pt x="512" y="235"/>
                  </a:lnTo>
                  <a:lnTo>
                    <a:pt x="489" y="251"/>
                  </a:lnTo>
                  <a:lnTo>
                    <a:pt x="467" y="268"/>
                  </a:lnTo>
                  <a:lnTo>
                    <a:pt x="445" y="285"/>
                  </a:lnTo>
                  <a:lnTo>
                    <a:pt x="424" y="304"/>
                  </a:lnTo>
                  <a:lnTo>
                    <a:pt x="402" y="322"/>
                  </a:lnTo>
                  <a:lnTo>
                    <a:pt x="381" y="341"/>
                  </a:lnTo>
                  <a:lnTo>
                    <a:pt x="362" y="362"/>
                  </a:lnTo>
                  <a:lnTo>
                    <a:pt x="342" y="382"/>
                  </a:lnTo>
                  <a:lnTo>
                    <a:pt x="323" y="403"/>
                  </a:lnTo>
                  <a:lnTo>
                    <a:pt x="303" y="423"/>
                  </a:lnTo>
                  <a:lnTo>
                    <a:pt x="286" y="445"/>
                  </a:lnTo>
                  <a:lnTo>
                    <a:pt x="268" y="467"/>
                  </a:lnTo>
                  <a:lnTo>
                    <a:pt x="252" y="489"/>
                  </a:lnTo>
                  <a:lnTo>
                    <a:pt x="234" y="512"/>
                  </a:lnTo>
                  <a:lnTo>
                    <a:pt x="219" y="535"/>
                  </a:lnTo>
                  <a:lnTo>
                    <a:pt x="202" y="558"/>
                  </a:lnTo>
                  <a:lnTo>
                    <a:pt x="187" y="583"/>
                  </a:lnTo>
                  <a:lnTo>
                    <a:pt x="174" y="607"/>
                  </a:lnTo>
                  <a:lnTo>
                    <a:pt x="160" y="632"/>
                  </a:lnTo>
                  <a:lnTo>
                    <a:pt x="147" y="657"/>
                  </a:lnTo>
                  <a:lnTo>
                    <a:pt x="134" y="682"/>
                  </a:lnTo>
                  <a:lnTo>
                    <a:pt x="122" y="708"/>
                  </a:lnTo>
                  <a:lnTo>
                    <a:pt x="110" y="734"/>
                  </a:lnTo>
                  <a:lnTo>
                    <a:pt x="99" y="760"/>
                  </a:lnTo>
                  <a:lnTo>
                    <a:pt x="89" y="788"/>
                  </a:lnTo>
                  <a:lnTo>
                    <a:pt x="80" y="815"/>
                  </a:lnTo>
                  <a:lnTo>
                    <a:pt x="71" y="842"/>
                  </a:lnTo>
                  <a:lnTo>
                    <a:pt x="62" y="870"/>
                  </a:lnTo>
                  <a:lnTo>
                    <a:pt x="55" y="898"/>
                  </a:lnTo>
                  <a:lnTo>
                    <a:pt x="48" y="925"/>
                  </a:lnTo>
                  <a:lnTo>
                    <a:pt x="41" y="954"/>
                  </a:lnTo>
                  <a:lnTo>
                    <a:pt x="36" y="983"/>
                  </a:lnTo>
                  <a:lnTo>
                    <a:pt x="32" y="1011"/>
                  </a:lnTo>
                  <a:lnTo>
                    <a:pt x="28" y="1041"/>
                  </a:lnTo>
                  <a:lnTo>
                    <a:pt x="24" y="1070"/>
                  </a:lnTo>
                  <a:lnTo>
                    <a:pt x="21" y="1100"/>
                  </a:lnTo>
                  <a:lnTo>
                    <a:pt x="20" y="1130"/>
                  </a:lnTo>
                  <a:lnTo>
                    <a:pt x="18" y="1160"/>
                  </a:lnTo>
                  <a:lnTo>
                    <a:pt x="18" y="1190"/>
                  </a:lnTo>
                  <a:lnTo>
                    <a:pt x="18" y="1220"/>
                  </a:lnTo>
                  <a:lnTo>
                    <a:pt x="20" y="1250"/>
                  </a:lnTo>
                  <a:lnTo>
                    <a:pt x="21" y="1280"/>
                  </a:lnTo>
                  <a:lnTo>
                    <a:pt x="24" y="1310"/>
                  </a:lnTo>
                  <a:lnTo>
                    <a:pt x="28" y="1340"/>
                  </a:lnTo>
                  <a:lnTo>
                    <a:pt x="32" y="1369"/>
                  </a:lnTo>
                  <a:lnTo>
                    <a:pt x="36" y="1398"/>
                  </a:lnTo>
                  <a:lnTo>
                    <a:pt x="41" y="1426"/>
                  </a:lnTo>
                  <a:lnTo>
                    <a:pt x="48" y="1455"/>
                  </a:lnTo>
                  <a:lnTo>
                    <a:pt x="55" y="1484"/>
                  </a:lnTo>
                  <a:lnTo>
                    <a:pt x="62" y="1511"/>
                  </a:lnTo>
                  <a:lnTo>
                    <a:pt x="71" y="1540"/>
                  </a:lnTo>
                  <a:lnTo>
                    <a:pt x="80" y="1567"/>
                  </a:lnTo>
                  <a:lnTo>
                    <a:pt x="89" y="1594"/>
                  </a:lnTo>
                  <a:lnTo>
                    <a:pt x="99" y="1620"/>
                  </a:lnTo>
                  <a:lnTo>
                    <a:pt x="110" y="1648"/>
                  </a:lnTo>
                  <a:lnTo>
                    <a:pt x="122" y="1673"/>
                  </a:lnTo>
                  <a:lnTo>
                    <a:pt x="134" y="1699"/>
                  </a:lnTo>
                  <a:lnTo>
                    <a:pt x="147" y="1724"/>
                  </a:lnTo>
                  <a:lnTo>
                    <a:pt x="160" y="1750"/>
                  </a:lnTo>
                  <a:lnTo>
                    <a:pt x="174" y="1774"/>
                  </a:lnTo>
                  <a:lnTo>
                    <a:pt x="187" y="1799"/>
                  </a:lnTo>
                  <a:lnTo>
                    <a:pt x="219" y="1847"/>
                  </a:lnTo>
                  <a:lnTo>
                    <a:pt x="234" y="1870"/>
                  </a:lnTo>
                  <a:lnTo>
                    <a:pt x="252" y="1892"/>
                  </a:lnTo>
                  <a:lnTo>
                    <a:pt x="268" y="1915"/>
                  </a:lnTo>
                  <a:lnTo>
                    <a:pt x="286" y="1937"/>
                  </a:lnTo>
                  <a:lnTo>
                    <a:pt x="303" y="1957"/>
                  </a:lnTo>
                  <a:lnTo>
                    <a:pt x="323" y="1979"/>
                  </a:lnTo>
                  <a:lnTo>
                    <a:pt x="342" y="2000"/>
                  </a:lnTo>
                  <a:lnTo>
                    <a:pt x="362" y="2020"/>
                  </a:lnTo>
                  <a:lnTo>
                    <a:pt x="381" y="2039"/>
                  </a:lnTo>
                  <a:lnTo>
                    <a:pt x="402" y="2058"/>
                  </a:lnTo>
                  <a:lnTo>
                    <a:pt x="424" y="2078"/>
                  </a:lnTo>
                  <a:lnTo>
                    <a:pt x="445" y="2095"/>
                  </a:lnTo>
                  <a:lnTo>
                    <a:pt x="467" y="2113"/>
                  </a:lnTo>
                  <a:lnTo>
                    <a:pt x="489" y="2131"/>
                  </a:lnTo>
                  <a:lnTo>
                    <a:pt x="512" y="2147"/>
                  </a:lnTo>
                  <a:lnTo>
                    <a:pt x="536" y="2164"/>
                  </a:lnTo>
                  <a:lnTo>
                    <a:pt x="559" y="2179"/>
                  </a:lnTo>
                  <a:lnTo>
                    <a:pt x="583" y="2194"/>
                  </a:lnTo>
                  <a:lnTo>
                    <a:pt x="607" y="2209"/>
                  </a:lnTo>
                  <a:lnTo>
                    <a:pt x="631" y="2222"/>
                  </a:lnTo>
                  <a:lnTo>
                    <a:pt x="657" y="2234"/>
                  </a:lnTo>
                  <a:lnTo>
                    <a:pt x="683" y="2248"/>
                  </a:lnTo>
                  <a:lnTo>
                    <a:pt x="708" y="2259"/>
                  </a:lnTo>
                  <a:lnTo>
                    <a:pt x="735" y="2271"/>
                  </a:lnTo>
                  <a:lnTo>
                    <a:pt x="761" y="2282"/>
                  </a:lnTo>
                  <a:lnTo>
                    <a:pt x="788" y="2292"/>
                  </a:lnTo>
                  <a:lnTo>
                    <a:pt x="814" y="2301"/>
                  </a:lnTo>
                  <a:lnTo>
                    <a:pt x="843" y="2311"/>
                  </a:lnTo>
                  <a:lnTo>
                    <a:pt x="870" y="2319"/>
                  </a:lnTo>
                  <a:lnTo>
                    <a:pt x="897" y="2326"/>
                  </a:lnTo>
                  <a:lnTo>
                    <a:pt x="926" y="2333"/>
                  </a:lnTo>
                  <a:lnTo>
                    <a:pt x="955" y="2340"/>
                  </a:lnTo>
                  <a:lnTo>
                    <a:pt x="983" y="2345"/>
                  </a:lnTo>
                  <a:lnTo>
                    <a:pt x="1012" y="2349"/>
                  </a:lnTo>
                  <a:lnTo>
                    <a:pt x="1042" y="2353"/>
                  </a:lnTo>
                  <a:lnTo>
                    <a:pt x="1071" y="2357"/>
                  </a:lnTo>
                  <a:lnTo>
                    <a:pt x="1101" y="2360"/>
                  </a:lnTo>
                  <a:lnTo>
                    <a:pt x="1131" y="2361"/>
                  </a:lnTo>
                  <a:lnTo>
                    <a:pt x="1161" y="2363"/>
                  </a:lnTo>
                  <a:lnTo>
                    <a:pt x="1191" y="2363"/>
                  </a:lnTo>
                  <a:lnTo>
                    <a:pt x="1221" y="2363"/>
                  </a:lnTo>
                  <a:lnTo>
                    <a:pt x="1251" y="2361"/>
                  </a:lnTo>
                  <a:lnTo>
                    <a:pt x="1281" y="2360"/>
                  </a:lnTo>
                  <a:lnTo>
                    <a:pt x="1311" y="2357"/>
                  </a:lnTo>
                  <a:lnTo>
                    <a:pt x="1340" y="2353"/>
                  </a:lnTo>
                  <a:lnTo>
                    <a:pt x="1370" y="2349"/>
                  </a:lnTo>
                  <a:lnTo>
                    <a:pt x="1398" y="2345"/>
                  </a:lnTo>
                  <a:lnTo>
                    <a:pt x="1427" y="2340"/>
                  </a:lnTo>
                  <a:lnTo>
                    <a:pt x="1456" y="2333"/>
                  </a:lnTo>
                  <a:lnTo>
                    <a:pt x="1484" y="2326"/>
                  </a:lnTo>
                  <a:lnTo>
                    <a:pt x="1512" y="2319"/>
                  </a:lnTo>
                  <a:lnTo>
                    <a:pt x="1539" y="2311"/>
                  </a:lnTo>
                  <a:lnTo>
                    <a:pt x="1567" y="2301"/>
                  </a:lnTo>
                  <a:lnTo>
                    <a:pt x="1593" y="2292"/>
                  </a:lnTo>
                  <a:lnTo>
                    <a:pt x="1621" y="2282"/>
                  </a:lnTo>
                  <a:lnTo>
                    <a:pt x="1647" y="2271"/>
                  </a:lnTo>
                  <a:lnTo>
                    <a:pt x="1674" y="2259"/>
                  </a:lnTo>
                  <a:lnTo>
                    <a:pt x="1699" y="2248"/>
                  </a:lnTo>
                  <a:lnTo>
                    <a:pt x="1724" y="2234"/>
                  </a:lnTo>
                  <a:lnTo>
                    <a:pt x="1749" y="2222"/>
                  </a:lnTo>
                  <a:lnTo>
                    <a:pt x="1775" y="2209"/>
                  </a:lnTo>
                  <a:lnTo>
                    <a:pt x="1798" y="2194"/>
                  </a:lnTo>
                  <a:lnTo>
                    <a:pt x="1846" y="2164"/>
                  </a:lnTo>
                  <a:lnTo>
                    <a:pt x="1869" y="2147"/>
                  </a:lnTo>
                  <a:lnTo>
                    <a:pt x="1892" y="2131"/>
                  </a:lnTo>
                  <a:lnTo>
                    <a:pt x="1914" y="2113"/>
                  </a:lnTo>
                  <a:lnTo>
                    <a:pt x="1936" y="2095"/>
                  </a:lnTo>
                  <a:lnTo>
                    <a:pt x="1958" y="2078"/>
                  </a:lnTo>
                  <a:lnTo>
                    <a:pt x="1980" y="2058"/>
                  </a:lnTo>
                  <a:lnTo>
                    <a:pt x="2000" y="2039"/>
                  </a:lnTo>
                  <a:lnTo>
                    <a:pt x="2019" y="2020"/>
                  </a:lnTo>
                  <a:lnTo>
                    <a:pt x="2040" y="2000"/>
                  </a:lnTo>
                  <a:lnTo>
                    <a:pt x="2059" y="1979"/>
                  </a:lnTo>
                  <a:lnTo>
                    <a:pt x="2078" y="1957"/>
                  </a:lnTo>
                  <a:lnTo>
                    <a:pt x="2096" y="1937"/>
                  </a:lnTo>
                  <a:lnTo>
                    <a:pt x="2113" y="1915"/>
                  </a:lnTo>
                  <a:lnTo>
                    <a:pt x="2130" y="1892"/>
                  </a:lnTo>
                  <a:lnTo>
                    <a:pt x="2148" y="1870"/>
                  </a:lnTo>
                  <a:lnTo>
                    <a:pt x="2163" y="1847"/>
                  </a:lnTo>
                  <a:lnTo>
                    <a:pt x="2179" y="1822"/>
                  </a:lnTo>
                  <a:lnTo>
                    <a:pt x="2194" y="1799"/>
                  </a:lnTo>
                  <a:lnTo>
                    <a:pt x="2208" y="1774"/>
                  </a:lnTo>
                  <a:lnTo>
                    <a:pt x="2221" y="1750"/>
                  </a:lnTo>
                  <a:lnTo>
                    <a:pt x="2235" y="1724"/>
                  </a:lnTo>
                  <a:lnTo>
                    <a:pt x="2247" y="1699"/>
                  </a:lnTo>
                  <a:lnTo>
                    <a:pt x="2260" y="1673"/>
                  </a:lnTo>
                  <a:lnTo>
                    <a:pt x="2272" y="1648"/>
                  </a:lnTo>
                  <a:lnTo>
                    <a:pt x="2281" y="1620"/>
                  </a:lnTo>
                  <a:lnTo>
                    <a:pt x="2292" y="1594"/>
                  </a:lnTo>
                  <a:lnTo>
                    <a:pt x="2302" y="1567"/>
                  </a:lnTo>
                  <a:lnTo>
                    <a:pt x="2310" y="1540"/>
                  </a:lnTo>
                  <a:lnTo>
                    <a:pt x="2318" y="1511"/>
                  </a:lnTo>
                  <a:lnTo>
                    <a:pt x="2326" y="1484"/>
                  </a:lnTo>
                  <a:lnTo>
                    <a:pt x="2333" y="1455"/>
                  </a:lnTo>
                  <a:lnTo>
                    <a:pt x="2340" y="1426"/>
                  </a:lnTo>
                  <a:lnTo>
                    <a:pt x="2346" y="1398"/>
                  </a:lnTo>
                  <a:lnTo>
                    <a:pt x="2350" y="1369"/>
                  </a:lnTo>
                  <a:lnTo>
                    <a:pt x="2354" y="1340"/>
                  </a:lnTo>
                  <a:lnTo>
                    <a:pt x="2358" y="1310"/>
                  </a:lnTo>
                  <a:lnTo>
                    <a:pt x="2361" y="1280"/>
                  </a:lnTo>
                  <a:lnTo>
                    <a:pt x="2362" y="1250"/>
                  </a:lnTo>
                  <a:lnTo>
                    <a:pt x="2363" y="1220"/>
                  </a:lnTo>
                  <a:lnTo>
                    <a:pt x="2363" y="1190"/>
                  </a:lnTo>
                  <a:lnTo>
                    <a:pt x="2363" y="1160"/>
                  </a:lnTo>
                  <a:lnTo>
                    <a:pt x="2362" y="1130"/>
                  </a:lnTo>
                  <a:lnTo>
                    <a:pt x="2361" y="1100"/>
                  </a:lnTo>
                  <a:lnTo>
                    <a:pt x="2358" y="1070"/>
                  </a:lnTo>
                  <a:lnTo>
                    <a:pt x="2354" y="1041"/>
                  </a:lnTo>
                  <a:lnTo>
                    <a:pt x="2350" y="1011"/>
                  </a:lnTo>
                  <a:lnTo>
                    <a:pt x="2346" y="983"/>
                  </a:lnTo>
                  <a:lnTo>
                    <a:pt x="2340" y="954"/>
                  </a:lnTo>
                  <a:lnTo>
                    <a:pt x="2333" y="925"/>
                  </a:lnTo>
                  <a:lnTo>
                    <a:pt x="2326" y="898"/>
                  </a:lnTo>
                  <a:lnTo>
                    <a:pt x="2318" y="870"/>
                  </a:lnTo>
                  <a:lnTo>
                    <a:pt x="2310" y="842"/>
                  </a:lnTo>
                  <a:lnTo>
                    <a:pt x="2302" y="815"/>
                  </a:lnTo>
                  <a:lnTo>
                    <a:pt x="2292" y="788"/>
                  </a:lnTo>
                  <a:lnTo>
                    <a:pt x="2281" y="760"/>
                  </a:lnTo>
                  <a:lnTo>
                    <a:pt x="2272" y="734"/>
                  </a:lnTo>
                  <a:lnTo>
                    <a:pt x="2260" y="708"/>
                  </a:lnTo>
                  <a:lnTo>
                    <a:pt x="2247" y="682"/>
                  </a:lnTo>
                  <a:lnTo>
                    <a:pt x="2235" y="657"/>
                  </a:lnTo>
                  <a:lnTo>
                    <a:pt x="2221" y="632"/>
                  </a:lnTo>
                  <a:lnTo>
                    <a:pt x="2208" y="607"/>
                  </a:lnTo>
                  <a:lnTo>
                    <a:pt x="2194" y="583"/>
                  </a:lnTo>
                  <a:lnTo>
                    <a:pt x="2163" y="535"/>
                  </a:lnTo>
                  <a:lnTo>
                    <a:pt x="2148" y="512"/>
                  </a:lnTo>
                  <a:lnTo>
                    <a:pt x="2130" y="489"/>
                  </a:lnTo>
                  <a:lnTo>
                    <a:pt x="2113" y="467"/>
                  </a:lnTo>
                  <a:lnTo>
                    <a:pt x="2096" y="445"/>
                  </a:lnTo>
                  <a:lnTo>
                    <a:pt x="2078" y="423"/>
                  </a:lnTo>
                  <a:lnTo>
                    <a:pt x="2059" y="403"/>
                  </a:lnTo>
                  <a:lnTo>
                    <a:pt x="2040" y="382"/>
                  </a:lnTo>
                  <a:lnTo>
                    <a:pt x="2019" y="362"/>
                  </a:lnTo>
                  <a:lnTo>
                    <a:pt x="2000" y="341"/>
                  </a:lnTo>
                  <a:lnTo>
                    <a:pt x="1980" y="322"/>
                  </a:lnTo>
                  <a:lnTo>
                    <a:pt x="1958" y="304"/>
                  </a:lnTo>
                  <a:lnTo>
                    <a:pt x="1936" y="285"/>
                  </a:lnTo>
                  <a:lnTo>
                    <a:pt x="1914" y="268"/>
                  </a:lnTo>
                  <a:lnTo>
                    <a:pt x="1892" y="251"/>
                  </a:lnTo>
                  <a:lnTo>
                    <a:pt x="1869" y="235"/>
                  </a:lnTo>
                  <a:lnTo>
                    <a:pt x="1846" y="218"/>
                  </a:lnTo>
                  <a:lnTo>
                    <a:pt x="1823" y="203"/>
                  </a:lnTo>
                  <a:lnTo>
                    <a:pt x="1798" y="188"/>
                  </a:lnTo>
                  <a:lnTo>
                    <a:pt x="1775" y="173"/>
                  </a:lnTo>
                  <a:lnTo>
                    <a:pt x="1749" y="160"/>
                  </a:lnTo>
                  <a:lnTo>
                    <a:pt x="1724" y="146"/>
                  </a:lnTo>
                  <a:lnTo>
                    <a:pt x="1699" y="134"/>
                  </a:lnTo>
                  <a:lnTo>
                    <a:pt x="1674" y="121"/>
                  </a:lnTo>
                  <a:lnTo>
                    <a:pt x="1647" y="111"/>
                  </a:lnTo>
                  <a:lnTo>
                    <a:pt x="1621" y="100"/>
                  </a:lnTo>
                  <a:lnTo>
                    <a:pt x="1593" y="89"/>
                  </a:lnTo>
                  <a:lnTo>
                    <a:pt x="1567" y="79"/>
                  </a:lnTo>
                  <a:lnTo>
                    <a:pt x="1539" y="71"/>
                  </a:lnTo>
                  <a:lnTo>
                    <a:pt x="1512" y="63"/>
                  </a:lnTo>
                  <a:lnTo>
                    <a:pt x="1484" y="55"/>
                  </a:lnTo>
                  <a:lnTo>
                    <a:pt x="1456" y="48"/>
                  </a:lnTo>
                  <a:lnTo>
                    <a:pt x="1427" y="42"/>
                  </a:lnTo>
                  <a:lnTo>
                    <a:pt x="1398" y="37"/>
                  </a:lnTo>
                  <a:lnTo>
                    <a:pt x="1370" y="31"/>
                  </a:lnTo>
                  <a:lnTo>
                    <a:pt x="1340" y="27"/>
                  </a:lnTo>
                  <a:lnTo>
                    <a:pt x="1311" y="25"/>
                  </a:lnTo>
                  <a:lnTo>
                    <a:pt x="1281" y="22"/>
                  </a:lnTo>
                  <a:lnTo>
                    <a:pt x="1251" y="19"/>
                  </a:lnTo>
                  <a:lnTo>
                    <a:pt x="1221" y="18"/>
                  </a:lnTo>
                  <a:lnTo>
                    <a:pt x="1191" y="18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522"/>
            <p:cNvSpPr>
              <a:spLocks noChangeAspect="1"/>
            </p:cNvSpPr>
            <p:nvPr/>
          </p:nvSpPr>
          <p:spPr bwMode="auto">
            <a:xfrm>
              <a:off x="1829" y="2537"/>
              <a:ext cx="129" cy="121"/>
            </a:xfrm>
            <a:custGeom>
              <a:avLst/>
              <a:gdLst>
                <a:gd name="T0" fmla="*/ 196 w 128"/>
                <a:gd name="T1" fmla="*/ 121 h 121"/>
                <a:gd name="T2" fmla="*/ 154 w 128"/>
                <a:gd name="T3" fmla="*/ 93 h 121"/>
                <a:gd name="T4" fmla="*/ 25 w 128"/>
                <a:gd name="T5" fmla="*/ 121 h 121"/>
                <a:gd name="T6" fmla="*/ 40 w 128"/>
                <a:gd name="T7" fmla="*/ 75 h 121"/>
                <a:gd name="T8" fmla="*/ 0 w 128"/>
                <a:gd name="T9" fmla="*/ 46 h 121"/>
                <a:gd name="T10" fmla="*/ 49 w 128"/>
                <a:gd name="T11" fmla="*/ 46 h 121"/>
                <a:gd name="T12" fmla="*/ 154 w 128"/>
                <a:gd name="T13" fmla="*/ 0 h 121"/>
                <a:gd name="T14" fmla="*/ 169 w 128"/>
                <a:gd name="T15" fmla="*/ 46 h 121"/>
                <a:gd name="T16" fmla="*/ 244 w 128"/>
                <a:gd name="T17" fmla="*/ 46 h 121"/>
                <a:gd name="T18" fmla="*/ 179 w 128"/>
                <a:gd name="T19" fmla="*/ 75 h 121"/>
                <a:gd name="T20" fmla="*/ 196 w 128"/>
                <a:gd name="T21" fmla="*/ 121 h 12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8"/>
                <a:gd name="T34" fmla="*/ 0 h 121"/>
                <a:gd name="T35" fmla="*/ 128 w 128"/>
                <a:gd name="T36" fmla="*/ 121 h 12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8" h="121">
                  <a:moveTo>
                    <a:pt x="104" y="121"/>
                  </a:moveTo>
                  <a:lnTo>
                    <a:pt x="64" y="93"/>
                  </a:lnTo>
                  <a:lnTo>
                    <a:pt x="25" y="121"/>
                  </a:lnTo>
                  <a:lnTo>
                    <a:pt x="40" y="75"/>
                  </a:lnTo>
                  <a:lnTo>
                    <a:pt x="0" y="46"/>
                  </a:lnTo>
                  <a:lnTo>
                    <a:pt x="49" y="46"/>
                  </a:lnTo>
                  <a:lnTo>
                    <a:pt x="64" y="0"/>
                  </a:lnTo>
                  <a:lnTo>
                    <a:pt x="79" y="46"/>
                  </a:lnTo>
                  <a:lnTo>
                    <a:pt x="128" y="46"/>
                  </a:lnTo>
                  <a:lnTo>
                    <a:pt x="89" y="75"/>
                  </a:lnTo>
                  <a:lnTo>
                    <a:pt x="104" y="121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523"/>
            <p:cNvSpPr>
              <a:spLocks noChangeAspect="1"/>
            </p:cNvSpPr>
            <p:nvPr/>
          </p:nvSpPr>
          <p:spPr bwMode="auto">
            <a:xfrm>
              <a:off x="3808" y="2537"/>
              <a:ext cx="129" cy="121"/>
            </a:xfrm>
            <a:custGeom>
              <a:avLst/>
              <a:gdLst>
                <a:gd name="T0" fmla="*/ 196 w 128"/>
                <a:gd name="T1" fmla="*/ 121 h 121"/>
                <a:gd name="T2" fmla="*/ 154 w 128"/>
                <a:gd name="T3" fmla="*/ 93 h 121"/>
                <a:gd name="T4" fmla="*/ 25 w 128"/>
                <a:gd name="T5" fmla="*/ 121 h 121"/>
                <a:gd name="T6" fmla="*/ 40 w 128"/>
                <a:gd name="T7" fmla="*/ 75 h 121"/>
                <a:gd name="T8" fmla="*/ 0 w 128"/>
                <a:gd name="T9" fmla="*/ 46 h 121"/>
                <a:gd name="T10" fmla="*/ 49 w 128"/>
                <a:gd name="T11" fmla="*/ 46 h 121"/>
                <a:gd name="T12" fmla="*/ 154 w 128"/>
                <a:gd name="T13" fmla="*/ 0 h 121"/>
                <a:gd name="T14" fmla="*/ 169 w 128"/>
                <a:gd name="T15" fmla="*/ 46 h 121"/>
                <a:gd name="T16" fmla="*/ 244 w 128"/>
                <a:gd name="T17" fmla="*/ 46 h 121"/>
                <a:gd name="T18" fmla="*/ 179 w 128"/>
                <a:gd name="T19" fmla="*/ 75 h 121"/>
                <a:gd name="T20" fmla="*/ 196 w 128"/>
                <a:gd name="T21" fmla="*/ 121 h 12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8"/>
                <a:gd name="T34" fmla="*/ 0 h 121"/>
                <a:gd name="T35" fmla="*/ 128 w 128"/>
                <a:gd name="T36" fmla="*/ 121 h 12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8" h="121">
                  <a:moveTo>
                    <a:pt x="104" y="121"/>
                  </a:moveTo>
                  <a:lnTo>
                    <a:pt x="64" y="93"/>
                  </a:lnTo>
                  <a:lnTo>
                    <a:pt x="25" y="121"/>
                  </a:lnTo>
                  <a:lnTo>
                    <a:pt x="40" y="75"/>
                  </a:lnTo>
                  <a:lnTo>
                    <a:pt x="0" y="46"/>
                  </a:lnTo>
                  <a:lnTo>
                    <a:pt x="49" y="46"/>
                  </a:lnTo>
                  <a:lnTo>
                    <a:pt x="64" y="0"/>
                  </a:lnTo>
                  <a:lnTo>
                    <a:pt x="79" y="46"/>
                  </a:lnTo>
                  <a:lnTo>
                    <a:pt x="128" y="46"/>
                  </a:lnTo>
                  <a:lnTo>
                    <a:pt x="89" y="75"/>
                  </a:lnTo>
                  <a:lnTo>
                    <a:pt x="104" y="121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Rectangle 524"/>
            <p:cNvSpPr>
              <a:spLocks noChangeAspect="1" noChangeArrowheads="1"/>
            </p:cNvSpPr>
            <p:nvPr/>
          </p:nvSpPr>
          <p:spPr bwMode="auto">
            <a:xfrm>
              <a:off x="3100" y="2413"/>
              <a:ext cx="93" cy="462"/>
            </a:xfrm>
            <a:prstGeom prst="rect">
              <a:avLst/>
            </a:pr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defRPr/>
              </a:pPr>
              <a:endParaRPr lang="en-US" altLang="en-US" dirty="0"/>
            </a:p>
          </p:txBody>
        </p:sp>
        <p:sp>
          <p:nvSpPr>
            <p:cNvPr id="14" name="Rectangle 525"/>
            <p:cNvSpPr>
              <a:spLocks noChangeAspect="1" noChangeArrowheads="1"/>
            </p:cNvSpPr>
            <p:nvPr/>
          </p:nvSpPr>
          <p:spPr bwMode="auto">
            <a:xfrm>
              <a:off x="2579" y="2413"/>
              <a:ext cx="93" cy="462"/>
            </a:xfrm>
            <a:prstGeom prst="rect">
              <a:avLst/>
            </a:pr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defRPr/>
              </a:pPr>
              <a:endParaRPr lang="en-US" altLang="en-US" dirty="0"/>
            </a:p>
          </p:txBody>
        </p:sp>
        <p:sp>
          <p:nvSpPr>
            <p:cNvPr id="15" name="Rectangle 526"/>
            <p:cNvSpPr>
              <a:spLocks noChangeAspect="1" noChangeArrowheads="1"/>
            </p:cNvSpPr>
            <p:nvPr/>
          </p:nvSpPr>
          <p:spPr bwMode="auto">
            <a:xfrm>
              <a:off x="2704" y="2413"/>
              <a:ext cx="100" cy="462"/>
            </a:xfrm>
            <a:prstGeom prst="rect">
              <a:avLst/>
            </a:pr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defRPr/>
              </a:pPr>
              <a:endParaRPr lang="en-US" altLang="en-US" dirty="0"/>
            </a:p>
          </p:txBody>
        </p:sp>
        <p:sp>
          <p:nvSpPr>
            <p:cNvPr id="16" name="Rectangle 527"/>
            <p:cNvSpPr>
              <a:spLocks noChangeAspect="1" noChangeArrowheads="1"/>
            </p:cNvSpPr>
            <p:nvPr/>
          </p:nvSpPr>
          <p:spPr bwMode="auto">
            <a:xfrm>
              <a:off x="2836" y="2413"/>
              <a:ext cx="100" cy="462"/>
            </a:xfrm>
            <a:prstGeom prst="rect">
              <a:avLst/>
            </a:pr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defRPr/>
              </a:pPr>
              <a:endParaRPr lang="en-US" altLang="en-US" dirty="0"/>
            </a:p>
          </p:txBody>
        </p:sp>
        <p:sp>
          <p:nvSpPr>
            <p:cNvPr id="17" name="Rectangle 528"/>
            <p:cNvSpPr>
              <a:spLocks noChangeAspect="1" noChangeArrowheads="1"/>
            </p:cNvSpPr>
            <p:nvPr/>
          </p:nvSpPr>
          <p:spPr bwMode="auto">
            <a:xfrm>
              <a:off x="2968" y="2413"/>
              <a:ext cx="100" cy="462"/>
            </a:xfrm>
            <a:prstGeom prst="rect">
              <a:avLst/>
            </a:pr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defRPr/>
              </a:pPr>
              <a:endParaRPr lang="en-US" altLang="en-US" dirty="0"/>
            </a:p>
          </p:txBody>
        </p:sp>
        <p:sp>
          <p:nvSpPr>
            <p:cNvPr id="18" name="Freeform 529"/>
            <p:cNvSpPr>
              <a:spLocks noChangeAspect="1"/>
            </p:cNvSpPr>
            <p:nvPr/>
          </p:nvSpPr>
          <p:spPr bwMode="auto">
            <a:xfrm>
              <a:off x="2618" y="2212"/>
              <a:ext cx="536" cy="168"/>
            </a:xfrm>
            <a:custGeom>
              <a:avLst/>
              <a:gdLst>
                <a:gd name="T0" fmla="*/ 536 w 536"/>
                <a:gd name="T1" fmla="*/ 84 h 169"/>
                <a:gd name="T2" fmla="*/ 0 w 536"/>
                <a:gd name="T3" fmla="*/ 84 h 169"/>
                <a:gd name="T4" fmla="*/ 276 w 536"/>
                <a:gd name="T5" fmla="*/ 0 h 169"/>
                <a:gd name="T6" fmla="*/ 536 w 536"/>
                <a:gd name="T7" fmla="*/ 84 h 16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36"/>
                <a:gd name="T13" fmla="*/ 0 h 169"/>
                <a:gd name="T14" fmla="*/ 536 w 536"/>
                <a:gd name="T15" fmla="*/ 169 h 16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36" h="169">
                  <a:moveTo>
                    <a:pt x="536" y="169"/>
                  </a:moveTo>
                  <a:lnTo>
                    <a:pt x="0" y="169"/>
                  </a:lnTo>
                  <a:lnTo>
                    <a:pt x="276" y="0"/>
                  </a:lnTo>
                  <a:lnTo>
                    <a:pt x="536" y="169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530"/>
            <p:cNvSpPr>
              <a:spLocks noChangeAspect="1"/>
            </p:cNvSpPr>
            <p:nvPr/>
          </p:nvSpPr>
          <p:spPr bwMode="auto">
            <a:xfrm>
              <a:off x="2325" y="2208"/>
              <a:ext cx="511" cy="172"/>
            </a:xfrm>
            <a:custGeom>
              <a:avLst/>
              <a:gdLst>
                <a:gd name="T0" fmla="*/ 386 w 508"/>
                <a:gd name="T1" fmla="*/ 477 h 170"/>
                <a:gd name="T2" fmla="*/ 0 w 508"/>
                <a:gd name="T3" fmla="*/ 477 h 170"/>
                <a:gd name="T4" fmla="*/ 0 w 508"/>
                <a:gd name="T5" fmla="*/ 0 h 170"/>
                <a:gd name="T6" fmla="*/ 858 w 508"/>
                <a:gd name="T7" fmla="*/ 0 h 170"/>
                <a:gd name="T8" fmla="*/ 386 w 508"/>
                <a:gd name="T9" fmla="*/ 477 h 1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8"/>
                <a:gd name="T16" fmla="*/ 0 h 170"/>
                <a:gd name="T17" fmla="*/ 508 w 508"/>
                <a:gd name="T18" fmla="*/ 170 h 1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8" h="170">
                  <a:moveTo>
                    <a:pt x="230" y="170"/>
                  </a:moveTo>
                  <a:lnTo>
                    <a:pt x="0" y="170"/>
                  </a:lnTo>
                  <a:lnTo>
                    <a:pt x="0" y="0"/>
                  </a:lnTo>
                  <a:lnTo>
                    <a:pt x="508" y="0"/>
                  </a:lnTo>
                  <a:lnTo>
                    <a:pt x="230" y="170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531"/>
            <p:cNvSpPr>
              <a:spLocks noChangeAspect="1"/>
            </p:cNvSpPr>
            <p:nvPr/>
          </p:nvSpPr>
          <p:spPr bwMode="auto">
            <a:xfrm>
              <a:off x="2950" y="2208"/>
              <a:ext cx="493" cy="172"/>
            </a:xfrm>
            <a:custGeom>
              <a:avLst/>
              <a:gdLst>
                <a:gd name="T0" fmla="*/ 0 w 495"/>
                <a:gd name="T1" fmla="*/ 0 h 170"/>
                <a:gd name="T2" fmla="*/ 343 w 495"/>
                <a:gd name="T3" fmla="*/ 0 h 170"/>
                <a:gd name="T4" fmla="*/ 343 w 495"/>
                <a:gd name="T5" fmla="*/ 477 h 170"/>
                <a:gd name="T6" fmla="*/ 174 w 495"/>
                <a:gd name="T7" fmla="*/ 477 h 170"/>
                <a:gd name="T8" fmla="*/ 0 w 495"/>
                <a:gd name="T9" fmla="*/ 0 h 1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5"/>
                <a:gd name="T16" fmla="*/ 0 h 170"/>
                <a:gd name="T17" fmla="*/ 495 w 495"/>
                <a:gd name="T18" fmla="*/ 170 h 1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5" h="170">
                  <a:moveTo>
                    <a:pt x="0" y="0"/>
                  </a:moveTo>
                  <a:lnTo>
                    <a:pt x="495" y="0"/>
                  </a:lnTo>
                  <a:lnTo>
                    <a:pt x="495" y="170"/>
                  </a:lnTo>
                  <a:lnTo>
                    <a:pt x="264" y="1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532"/>
            <p:cNvSpPr>
              <a:spLocks noChangeAspect="1"/>
            </p:cNvSpPr>
            <p:nvPr/>
          </p:nvSpPr>
          <p:spPr bwMode="auto">
            <a:xfrm>
              <a:off x="2397" y="1886"/>
              <a:ext cx="979" cy="289"/>
            </a:xfrm>
            <a:custGeom>
              <a:avLst/>
              <a:gdLst>
                <a:gd name="T0" fmla="*/ 1281 w 976"/>
                <a:gd name="T1" fmla="*/ 289 h 289"/>
                <a:gd name="T2" fmla="*/ 0 w 976"/>
                <a:gd name="T3" fmla="*/ 289 h 289"/>
                <a:gd name="T4" fmla="*/ 18 w 976"/>
                <a:gd name="T5" fmla="*/ 258 h 289"/>
                <a:gd name="T6" fmla="*/ 29 w 976"/>
                <a:gd name="T7" fmla="*/ 243 h 289"/>
                <a:gd name="T8" fmla="*/ 40 w 976"/>
                <a:gd name="T9" fmla="*/ 228 h 289"/>
                <a:gd name="T10" fmla="*/ 51 w 976"/>
                <a:gd name="T11" fmla="*/ 213 h 289"/>
                <a:gd name="T12" fmla="*/ 62 w 976"/>
                <a:gd name="T13" fmla="*/ 199 h 289"/>
                <a:gd name="T14" fmla="*/ 74 w 976"/>
                <a:gd name="T15" fmla="*/ 184 h 289"/>
                <a:gd name="T16" fmla="*/ 86 w 976"/>
                <a:gd name="T17" fmla="*/ 172 h 289"/>
                <a:gd name="T18" fmla="*/ 100 w 976"/>
                <a:gd name="T19" fmla="*/ 158 h 289"/>
                <a:gd name="T20" fmla="*/ 113 w 976"/>
                <a:gd name="T21" fmla="*/ 146 h 289"/>
                <a:gd name="T22" fmla="*/ 127 w 976"/>
                <a:gd name="T23" fmla="*/ 133 h 289"/>
                <a:gd name="T24" fmla="*/ 141 w 976"/>
                <a:gd name="T25" fmla="*/ 121 h 289"/>
                <a:gd name="T26" fmla="*/ 156 w 976"/>
                <a:gd name="T27" fmla="*/ 110 h 289"/>
                <a:gd name="T28" fmla="*/ 261 w 976"/>
                <a:gd name="T29" fmla="*/ 99 h 289"/>
                <a:gd name="T30" fmla="*/ 276 w 976"/>
                <a:gd name="T31" fmla="*/ 90 h 289"/>
                <a:gd name="T32" fmla="*/ 291 w 976"/>
                <a:gd name="T33" fmla="*/ 80 h 289"/>
                <a:gd name="T34" fmla="*/ 307 w 976"/>
                <a:gd name="T35" fmla="*/ 71 h 289"/>
                <a:gd name="T36" fmla="*/ 324 w 976"/>
                <a:gd name="T37" fmla="*/ 63 h 289"/>
                <a:gd name="T38" fmla="*/ 340 w 976"/>
                <a:gd name="T39" fmla="*/ 54 h 289"/>
                <a:gd name="T40" fmla="*/ 356 w 976"/>
                <a:gd name="T41" fmla="*/ 46 h 289"/>
                <a:gd name="T42" fmla="*/ 374 w 976"/>
                <a:gd name="T43" fmla="*/ 39 h 289"/>
                <a:gd name="T44" fmla="*/ 390 w 976"/>
                <a:gd name="T45" fmla="*/ 32 h 289"/>
                <a:gd name="T46" fmla="*/ 408 w 976"/>
                <a:gd name="T47" fmla="*/ 27 h 289"/>
                <a:gd name="T48" fmla="*/ 426 w 976"/>
                <a:gd name="T49" fmla="*/ 22 h 289"/>
                <a:gd name="T50" fmla="*/ 445 w 976"/>
                <a:gd name="T51" fmla="*/ 16 h 289"/>
                <a:gd name="T52" fmla="*/ 463 w 976"/>
                <a:gd name="T53" fmla="*/ 12 h 289"/>
                <a:gd name="T54" fmla="*/ 482 w 976"/>
                <a:gd name="T55" fmla="*/ 8 h 289"/>
                <a:gd name="T56" fmla="*/ 514 w 976"/>
                <a:gd name="T57" fmla="*/ 5 h 289"/>
                <a:gd name="T58" fmla="*/ 552 w 976"/>
                <a:gd name="T59" fmla="*/ 2 h 289"/>
                <a:gd name="T60" fmla="*/ 590 w 976"/>
                <a:gd name="T61" fmla="*/ 1 h 289"/>
                <a:gd name="T62" fmla="*/ 628 w 976"/>
                <a:gd name="T63" fmla="*/ 0 h 289"/>
                <a:gd name="T64" fmla="*/ 666 w 976"/>
                <a:gd name="T65" fmla="*/ 0 h 289"/>
                <a:gd name="T66" fmla="*/ 688 w 976"/>
                <a:gd name="T67" fmla="*/ 0 h 289"/>
                <a:gd name="T68" fmla="*/ 707 w 976"/>
                <a:gd name="T69" fmla="*/ 1 h 289"/>
                <a:gd name="T70" fmla="*/ 726 w 976"/>
                <a:gd name="T71" fmla="*/ 2 h 289"/>
                <a:gd name="T72" fmla="*/ 745 w 976"/>
                <a:gd name="T73" fmla="*/ 5 h 289"/>
                <a:gd name="T74" fmla="*/ 764 w 976"/>
                <a:gd name="T75" fmla="*/ 8 h 289"/>
                <a:gd name="T76" fmla="*/ 782 w 976"/>
                <a:gd name="T77" fmla="*/ 12 h 289"/>
                <a:gd name="T78" fmla="*/ 801 w 976"/>
                <a:gd name="T79" fmla="*/ 16 h 289"/>
                <a:gd name="T80" fmla="*/ 821 w 976"/>
                <a:gd name="T81" fmla="*/ 22 h 289"/>
                <a:gd name="T82" fmla="*/ 848 w 976"/>
                <a:gd name="T83" fmla="*/ 27 h 289"/>
                <a:gd name="T84" fmla="*/ 874 w 976"/>
                <a:gd name="T85" fmla="*/ 32 h 289"/>
                <a:gd name="T86" fmla="*/ 901 w 976"/>
                <a:gd name="T87" fmla="*/ 39 h 289"/>
                <a:gd name="T88" fmla="*/ 928 w 976"/>
                <a:gd name="T89" fmla="*/ 46 h 289"/>
                <a:gd name="T90" fmla="*/ 952 w 976"/>
                <a:gd name="T91" fmla="*/ 54 h 289"/>
                <a:gd name="T92" fmla="*/ 977 w 976"/>
                <a:gd name="T93" fmla="*/ 63 h 289"/>
                <a:gd name="T94" fmla="*/ 1001 w 976"/>
                <a:gd name="T95" fmla="*/ 71 h 289"/>
                <a:gd name="T96" fmla="*/ 1025 w 976"/>
                <a:gd name="T97" fmla="*/ 80 h 289"/>
                <a:gd name="T98" fmla="*/ 1048 w 976"/>
                <a:gd name="T99" fmla="*/ 90 h 289"/>
                <a:gd name="T100" fmla="*/ 1072 w 976"/>
                <a:gd name="T101" fmla="*/ 99 h 289"/>
                <a:gd name="T102" fmla="*/ 1106 w 976"/>
                <a:gd name="T103" fmla="*/ 121 h 289"/>
                <a:gd name="T104" fmla="*/ 1119 w 976"/>
                <a:gd name="T105" fmla="*/ 133 h 289"/>
                <a:gd name="T106" fmla="*/ 1133 w 976"/>
                <a:gd name="T107" fmla="*/ 146 h 289"/>
                <a:gd name="T108" fmla="*/ 1148 w 976"/>
                <a:gd name="T109" fmla="*/ 158 h 289"/>
                <a:gd name="T110" fmla="*/ 1165 w 976"/>
                <a:gd name="T111" fmla="*/ 172 h 289"/>
                <a:gd name="T112" fmla="*/ 1181 w 976"/>
                <a:gd name="T113" fmla="*/ 184 h 289"/>
                <a:gd name="T114" fmla="*/ 1197 w 976"/>
                <a:gd name="T115" fmla="*/ 199 h 289"/>
                <a:gd name="T116" fmla="*/ 1215 w 976"/>
                <a:gd name="T117" fmla="*/ 213 h 289"/>
                <a:gd name="T118" fmla="*/ 1229 w 976"/>
                <a:gd name="T119" fmla="*/ 228 h 289"/>
                <a:gd name="T120" fmla="*/ 1243 w 976"/>
                <a:gd name="T121" fmla="*/ 243 h 289"/>
                <a:gd name="T122" fmla="*/ 1256 w 976"/>
                <a:gd name="T123" fmla="*/ 258 h 289"/>
                <a:gd name="T124" fmla="*/ 1281 w 976"/>
                <a:gd name="T125" fmla="*/ 289 h 28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76"/>
                <a:gd name="T190" fmla="*/ 0 h 289"/>
                <a:gd name="T191" fmla="*/ 976 w 976"/>
                <a:gd name="T192" fmla="*/ 289 h 289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76" h="289">
                  <a:moveTo>
                    <a:pt x="976" y="289"/>
                  </a:moveTo>
                  <a:lnTo>
                    <a:pt x="0" y="289"/>
                  </a:lnTo>
                  <a:lnTo>
                    <a:pt x="18" y="258"/>
                  </a:lnTo>
                  <a:lnTo>
                    <a:pt x="29" y="243"/>
                  </a:lnTo>
                  <a:lnTo>
                    <a:pt x="40" y="228"/>
                  </a:lnTo>
                  <a:lnTo>
                    <a:pt x="51" y="213"/>
                  </a:lnTo>
                  <a:lnTo>
                    <a:pt x="62" y="199"/>
                  </a:lnTo>
                  <a:lnTo>
                    <a:pt x="74" y="184"/>
                  </a:lnTo>
                  <a:lnTo>
                    <a:pt x="86" y="172"/>
                  </a:lnTo>
                  <a:lnTo>
                    <a:pt x="100" y="158"/>
                  </a:lnTo>
                  <a:lnTo>
                    <a:pt x="113" y="146"/>
                  </a:lnTo>
                  <a:lnTo>
                    <a:pt x="127" y="133"/>
                  </a:lnTo>
                  <a:lnTo>
                    <a:pt x="141" y="121"/>
                  </a:lnTo>
                  <a:lnTo>
                    <a:pt x="156" y="110"/>
                  </a:lnTo>
                  <a:lnTo>
                    <a:pt x="171" y="99"/>
                  </a:lnTo>
                  <a:lnTo>
                    <a:pt x="186" y="90"/>
                  </a:lnTo>
                  <a:lnTo>
                    <a:pt x="201" y="80"/>
                  </a:lnTo>
                  <a:lnTo>
                    <a:pt x="217" y="71"/>
                  </a:lnTo>
                  <a:lnTo>
                    <a:pt x="234" y="63"/>
                  </a:lnTo>
                  <a:lnTo>
                    <a:pt x="250" y="54"/>
                  </a:lnTo>
                  <a:lnTo>
                    <a:pt x="266" y="46"/>
                  </a:lnTo>
                  <a:lnTo>
                    <a:pt x="284" y="39"/>
                  </a:lnTo>
                  <a:lnTo>
                    <a:pt x="300" y="32"/>
                  </a:lnTo>
                  <a:lnTo>
                    <a:pt x="318" y="27"/>
                  </a:lnTo>
                  <a:lnTo>
                    <a:pt x="336" y="22"/>
                  </a:lnTo>
                  <a:lnTo>
                    <a:pt x="355" y="16"/>
                  </a:lnTo>
                  <a:lnTo>
                    <a:pt x="373" y="12"/>
                  </a:lnTo>
                  <a:lnTo>
                    <a:pt x="392" y="8"/>
                  </a:lnTo>
                  <a:lnTo>
                    <a:pt x="411" y="5"/>
                  </a:lnTo>
                  <a:lnTo>
                    <a:pt x="430" y="2"/>
                  </a:lnTo>
                  <a:lnTo>
                    <a:pt x="449" y="1"/>
                  </a:lnTo>
                  <a:lnTo>
                    <a:pt x="468" y="0"/>
                  </a:lnTo>
                  <a:lnTo>
                    <a:pt x="487" y="0"/>
                  </a:lnTo>
                  <a:lnTo>
                    <a:pt x="508" y="0"/>
                  </a:lnTo>
                  <a:lnTo>
                    <a:pt x="527" y="1"/>
                  </a:lnTo>
                  <a:lnTo>
                    <a:pt x="546" y="2"/>
                  </a:lnTo>
                  <a:lnTo>
                    <a:pt x="565" y="5"/>
                  </a:lnTo>
                  <a:lnTo>
                    <a:pt x="584" y="8"/>
                  </a:lnTo>
                  <a:lnTo>
                    <a:pt x="602" y="12"/>
                  </a:lnTo>
                  <a:lnTo>
                    <a:pt x="621" y="16"/>
                  </a:lnTo>
                  <a:lnTo>
                    <a:pt x="639" y="22"/>
                  </a:lnTo>
                  <a:lnTo>
                    <a:pt x="657" y="27"/>
                  </a:lnTo>
                  <a:lnTo>
                    <a:pt x="674" y="32"/>
                  </a:lnTo>
                  <a:lnTo>
                    <a:pt x="692" y="39"/>
                  </a:lnTo>
                  <a:lnTo>
                    <a:pt x="710" y="46"/>
                  </a:lnTo>
                  <a:lnTo>
                    <a:pt x="726" y="54"/>
                  </a:lnTo>
                  <a:lnTo>
                    <a:pt x="743" y="63"/>
                  </a:lnTo>
                  <a:lnTo>
                    <a:pt x="759" y="71"/>
                  </a:lnTo>
                  <a:lnTo>
                    <a:pt x="775" y="80"/>
                  </a:lnTo>
                  <a:lnTo>
                    <a:pt x="790" y="90"/>
                  </a:lnTo>
                  <a:lnTo>
                    <a:pt x="806" y="99"/>
                  </a:lnTo>
                  <a:lnTo>
                    <a:pt x="836" y="121"/>
                  </a:lnTo>
                  <a:lnTo>
                    <a:pt x="849" y="133"/>
                  </a:lnTo>
                  <a:lnTo>
                    <a:pt x="863" y="146"/>
                  </a:lnTo>
                  <a:lnTo>
                    <a:pt x="876" y="158"/>
                  </a:lnTo>
                  <a:lnTo>
                    <a:pt x="889" y="172"/>
                  </a:lnTo>
                  <a:lnTo>
                    <a:pt x="901" y="184"/>
                  </a:lnTo>
                  <a:lnTo>
                    <a:pt x="913" y="199"/>
                  </a:lnTo>
                  <a:lnTo>
                    <a:pt x="926" y="213"/>
                  </a:lnTo>
                  <a:lnTo>
                    <a:pt x="937" y="228"/>
                  </a:lnTo>
                  <a:lnTo>
                    <a:pt x="947" y="243"/>
                  </a:lnTo>
                  <a:lnTo>
                    <a:pt x="957" y="258"/>
                  </a:lnTo>
                  <a:lnTo>
                    <a:pt x="976" y="289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533"/>
            <p:cNvSpPr>
              <a:spLocks noChangeAspect="1" noEditPoints="1"/>
            </p:cNvSpPr>
            <p:nvPr/>
          </p:nvSpPr>
          <p:spPr bwMode="auto">
            <a:xfrm>
              <a:off x="2325" y="2412"/>
              <a:ext cx="221" cy="461"/>
            </a:xfrm>
            <a:custGeom>
              <a:avLst/>
              <a:gdLst>
                <a:gd name="T0" fmla="*/ 249 w 220"/>
                <a:gd name="T1" fmla="*/ 631 h 459"/>
                <a:gd name="T2" fmla="*/ 243 w 220"/>
                <a:gd name="T3" fmla="*/ 656 h 459"/>
                <a:gd name="T4" fmla="*/ 258 w 220"/>
                <a:gd name="T5" fmla="*/ 640 h 459"/>
                <a:gd name="T6" fmla="*/ 273 w 220"/>
                <a:gd name="T7" fmla="*/ 656 h 459"/>
                <a:gd name="T8" fmla="*/ 268 w 220"/>
                <a:gd name="T9" fmla="*/ 631 h 459"/>
                <a:gd name="T10" fmla="*/ 281 w 220"/>
                <a:gd name="T11" fmla="*/ 616 h 459"/>
                <a:gd name="T12" fmla="*/ 264 w 220"/>
                <a:gd name="T13" fmla="*/ 616 h 459"/>
                <a:gd name="T14" fmla="*/ 258 w 220"/>
                <a:gd name="T15" fmla="*/ 589 h 459"/>
                <a:gd name="T16" fmla="*/ 253 w 220"/>
                <a:gd name="T17" fmla="*/ 616 h 459"/>
                <a:gd name="T18" fmla="*/ 235 w 220"/>
                <a:gd name="T19" fmla="*/ 616 h 459"/>
                <a:gd name="T20" fmla="*/ 249 w 220"/>
                <a:gd name="T21" fmla="*/ 631 h 459"/>
                <a:gd name="T22" fmla="*/ 79 w 220"/>
                <a:gd name="T23" fmla="*/ 487 h 459"/>
                <a:gd name="T24" fmla="*/ 74 w 220"/>
                <a:gd name="T25" fmla="*/ 521 h 459"/>
                <a:gd name="T26" fmla="*/ 89 w 220"/>
                <a:gd name="T27" fmla="*/ 499 h 459"/>
                <a:gd name="T28" fmla="*/ 103 w 220"/>
                <a:gd name="T29" fmla="*/ 521 h 459"/>
                <a:gd name="T30" fmla="*/ 97 w 220"/>
                <a:gd name="T31" fmla="*/ 487 h 459"/>
                <a:gd name="T32" fmla="*/ 202 w 220"/>
                <a:gd name="T33" fmla="*/ 467 h 459"/>
                <a:gd name="T34" fmla="*/ 94 w 220"/>
                <a:gd name="T35" fmla="*/ 467 h 459"/>
                <a:gd name="T36" fmla="*/ 89 w 220"/>
                <a:gd name="T37" fmla="*/ 431 h 459"/>
                <a:gd name="T38" fmla="*/ 83 w 220"/>
                <a:gd name="T39" fmla="*/ 467 h 459"/>
                <a:gd name="T40" fmla="*/ 64 w 220"/>
                <a:gd name="T41" fmla="*/ 467 h 459"/>
                <a:gd name="T42" fmla="*/ 79 w 220"/>
                <a:gd name="T43" fmla="*/ 487 h 459"/>
                <a:gd name="T44" fmla="*/ 25 w 220"/>
                <a:gd name="T45" fmla="*/ 287 h 459"/>
                <a:gd name="T46" fmla="*/ 19 w 220"/>
                <a:gd name="T47" fmla="*/ 303 h 459"/>
                <a:gd name="T48" fmla="*/ 34 w 220"/>
                <a:gd name="T49" fmla="*/ 294 h 459"/>
                <a:gd name="T50" fmla="*/ 48 w 220"/>
                <a:gd name="T51" fmla="*/ 303 h 459"/>
                <a:gd name="T52" fmla="*/ 42 w 220"/>
                <a:gd name="T53" fmla="*/ 287 h 459"/>
                <a:gd name="T54" fmla="*/ 58 w 220"/>
                <a:gd name="T55" fmla="*/ 276 h 459"/>
                <a:gd name="T56" fmla="*/ 40 w 220"/>
                <a:gd name="T57" fmla="*/ 276 h 459"/>
                <a:gd name="T58" fmla="*/ 34 w 220"/>
                <a:gd name="T59" fmla="*/ 258 h 459"/>
                <a:gd name="T60" fmla="*/ 27 w 220"/>
                <a:gd name="T61" fmla="*/ 276 h 459"/>
                <a:gd name="T62" fmla="*/ 10 w 220"/>
                <a:gd name="T63" fmla="*/ 276 h 459"/>
                <a:gd name="T64" fmla="*/ 25 w 220"/>
                <a:gd name="T65" fmla="*/ 287 h 459"/>
                <a:gd name="T66" fmla="*/ 310 w 220"/>
                <a:gd name="T67" fmla="*/ 671 h 459"/>
                <a:gd name="T68" fmla="*/ 0 w 220"/>
                <a:gd name="T69" fmla="*/ 671 h 459"/>
                <a:gd name="T70" fmla="*/ 0 w 220"/>
                <a:gd name="T71" fmla="*/ 49 h 459"/>
                <a:gd name="T72" fmla="*/ 7 w 220"/>
                <a:gd name="T73" fmla="*/ 55 h 459"/>
                <a:gd name="T74" fmla="*/ 2 w 220"/>
                <a:gd name="T75" fmla="*/ 71 h 459"/>
                <a:gd name="T76" fmla="*/ 17 w 220"/>
                <a:gd name="T77" fmla="*/ 60 h 459"/>
                <a:gd name="T78" fmla="*/ 30 w 220"/>
                <a:gd name="T79" fmla="*/ 71 h 459"/>
                <a:gd name="T80" fmla="*/ 25 w 220"/>
                <a:gd name="T81" fmla="*/ 55 h 459"/>
                <a:gd name="T82" fmla="*/ 40 w 220"/>
                <a:gd name="T83" fmla="*/ 44 h 459"/>
                <a:gd name="T84" fmla="*/ 22 w 220"/>
                <a:gd name="T85" fmla="*/ 44 h 459"/>
                <a:gd name="T86" fmla="*/ 17 w 220"/>
                <a:gd name="T87" fmla="*/ 26 h 459"/>
                <a:gd name="T88" fmla="*/ 11 w 220"/>
                <a:gd name="T89" fmla="*/ 44 h 459"/>
                <a:gd name="T90" fmla="*/ 0 w 220"/>
                <a:gd name="T91" fmla="*/ 44 h 459"/>
                <a:gd name="T92" fmla="*/ 0 w 220"/>
                <a:gd name="T93" fmla="*/ 0 h 459"/>
                <a:gd name="T94" fmla="*/ 310 w 220"/>
                <a:gd name="T95" fmla="*/ 0 h 459"/>
                <a:gd name="T96" fmla="*/ 310 w 220"/>
                <a:gd name="T97" fmla="*/ 671 h 45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20"/>
                <a:gd name="T148" fmla="*/ 0 h 459"/>
                <a:gd name="T149" fmla="*/ 220 w 220"/>
                <a:gd name="T150" fmla="*/ 459 h 45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20" h="459">
                  <a:moveTo>
                    <a:pt x="159" y="432"/>
                  </a:moveTo>
                  <a:lnTo>
                    <a:pt x="153" y="449"/>
                  </a:lnTo>
                  <a:lnTo>
                    <a:pt x="168" y="438"/>
                  </a:lnTo>
                  <a:lnTo>
                    <a:pt x="183" y="449"/>
                  </a:lnTo>
                  <a:lnTo>
                    <a:pt x="178" y="432"/>
                  </a:lnTo>
                  <a:lnTo>
                    <a:pt x="191" y="422"/>
                  </a:lnTo>
                  <a:lnTo>
                    <a:pt x="174" y="422"/>
                  </a:lnTo>
                  <a:lnTo>
                    <a:pt x="168" y="404"/>
                  </a:lnTo>
                  <a:lnTo>
                    <a:pt x="163" y="422"/>
                  </a:lnTo>
                  <a:lnTo>
                    <a:pt x="145" y="422"/>
                  </a:lnTo>
                  <a:lnTo>
                    <a:pt x="159" y="432"/>
                  </a:lnTo>
                  <a:close/>
                  <a:moveTo>
                    <a:pt x="79" y="326"/>
                  </a:moveTo>
                  <a:lnTo>
                    <a:pt x="74" y="343"/>
                  </a:lnTo>
                  <a:lnTo>
                    <a:pt x="89" y="332"/>
                  </a:lnTo>
                  <a:lnTo>
                    <a:pt x="103" y="343"/>
                  </a:lnTo>
                  <a:lnTo>
                    <a:pt x="97" y="326"/>
                  </a:lnTo>
                  <a:lnTo>
                    <a:pt x="112" y="316"/>
                  </a:lnTo>
                  <a:lnTo>
                    <a:pt x="94" y="316"/>
                  </a:lnTo>
                  <a:lnTo>
                    <a:pt x="89" y="298"/>
                  </a:lnTo>
                  <a:lnTo>
                    <a:pt x="83" y="316"/>
                  </a:lnTo>
                  <a:lnTo>
                    <a:pt x="64" y="316"/>
                  </a:lnTo>
                  <a:lnTo>
                    <a:pt x="79" y="326"/>
                  </a:lnTo>
                  <a:close/>
                  <a:moveTo>
                    <a:pt x="25" y="197"/>
                  </a:moveTo>
                  <a:lnTo>
                    <a:pt x="19" y="213"/>
                  </a:lnTo>
                  <a:lnTo>
                    <a:pt x="34" y="204"/>
                  </a:lnTo>
                  <a:lnTo>
                    <a:pt x="48" y="213"/>
                  </a:lnTo>
                  <a:lnTo>
                    <a:pt x="42" y="197"/>
                  </a:lnTo>
                  <a:lnTo>
                    <a:pt x="58" y="186"/>
                  </a:lnTo>
                  <a:lnTo>
                    <a:pt x="40" y="186"/>
                  </a:lnTo>
                  <a:lnTo>
                    <a:pt x="34" y="168"/>
                  </a:lnTo>
                  <a:lnTo>
                    <a:pt x="27" y="186"/>
                  </a:lnTo>
                  <a:lnTo>
                    <a:pt x="10" y="186"/>
                  </a:lnTo>
                  <a:lnTo>
                    <a:pt x="25" y="197"/>
                  </a:lnTo>
                  <a:close/>
                  <a:moveTo>
                    <a:pt x="220" y="459"/>
                  </a:moveTo>
                  <a:lnTo>
                    <a:pt x="0" y="459"/>
                  </a:lnTo>
                  <a:lnTo>
                    <a:pt x="0" y="49"/>
                  </a:lnTo>
                  <a:lnTo>
                    <a:pt x="7" y="55"/>
                  </a:lnTo>
                  <a:lnTo>
                    <a:pt x="2" y="71"/>
                  </a:lnTo>
                  <a:lnTo>
                    <a:pt x="17" y="60"/>
                  </a:lnTo>
                  <a:lnTo>
                    <a:pt x="30" y="71"/>
                  </a:lnTo>
                  <a:lnTo>
                    <a:pt x="25" y="55"/>
                  </a:lnTo>
                  <a:lnTo>
                    <a:pt x="40" y="44"/>
                  </a:lnTo>
                  <a:lnTo>
                    <a:pt x="22" y="44"/>
                  </a:lnTo>
                  <a:lnTo>
                    <a:pt x="17" y="26"/>
                  </a:lnTo>
                  <a:lnTo>
                    <a:pt x="11" y="44"/>
                  </a:lnTo>
                  <a:lnTo>
                    <a:pt x="0" y="44"/>
                  </a:lnTo>
                  <a:lnTo>
                    <a:pt x="0" y="0"/>
                  </a:lnTo>
                  <a:lnTo>
                    <a:pt x="220" y="0"/>
                  </a:lnTo>
                  <a:lnTo>
                    <a:pt x="220" y="459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Rectangle 534"/>
            <p:cNvSpPr>
              <a:spLocks noChangeAspect="1" noChangeArrowheads="1"/>
            </p:cNvSpPr>
            <p:nvPr/>
          </p:nvSpPr>
          <p:spPr bwMode="auto">
            <a:xfrm>
              <a:off x="2325" y="2903"/>
              <a:ext cx="221" cy="124"/>
            </a:xfrm>
            <a:prstGeom prst="rect">
              <a:avLst/>
            </a:pr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defRPr/>
              </a:pPr>
              <a:endParaRPr lang="en-US" altLang="en-US" dirty="0"/>
            </a:p>
          </p:txBody>
        </p:sp>
        <p:sp>
          <p:nvSpPr>
            <p:cNvPr id="24" name="Rectangle 535"/>
            <p:cNvSpPr>
              <a:spLocks noChangeAspect="1" noChangeArrowheads="1"/>
            </p:cNvSpPr>
            <p:nvPr/>
          </p:nvSpPr>
          <p:spPr bwMode="auto">
            <a:xfrm>
              <a:off x="3229" y="2903"/>
              <a:ext cx="214" cy="124"/>
            </a:xfrm>
            <a:prstGeom prst="rect">
              <a:avLst/>
            </a:pr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defRPr/>
              </a:pPr>
              <a:endParaRPr lang="en-US" altLang="en-US" dirty="0"/>
            </a:p>
          </p:txBody>
        </p:sp>
        <p:sp>
          <p:nvSpPr>
            <p:cNvPr id="25" name="Freeform 536"/>
            <p:cNvSpPr>
              <a:spLocks noChangeAspect="1" noEditPoints="1"/>
            </p:cNvSpPr>
            <p:nvPr/>
          </p:nvSpPr>
          <p:spPr bwMode="auto">
            <a:xfrm>
              <a:off x="2579" y="2905"/>
              <a:ext cx="614" cy="121"/>
            </a:xfrm>
            <a:custGeom>
              <a:avLst/>
              <a:gdLst>
                <a:gd name="T0" fmla="*/ 293 w 617"/>
                <a:gd name="T1" fmla="*/ 87 h 121"/>
                <a:gd name="T2" fmla="*/ 299 w 617"/>
                <a:gd name="T3" fmla="*/ 76 h 121"/>
                <a:gd name="T4" fmla="*/ 291 w 617"/>
                <a:gd name="T5" fmla="*/ 76 h 121"/>
                <a:gd name="T6" fmla="*/ 288 w 617"/>
                <a:gd name="T7" fmla="*/ 58 h 121"/>
                <a:gd name="T8" fmla="*/ 285 w 617"/>
                <a:gd name="T9" fmla="*/ 76 h 121"/>
                <a:gd name="T10" fmla="*/ 276 w 617"/>
                <a:gd name="T11" fmla="*/ 76 h 121"/>
                <a:gd name="T12" fmla="*/ 283 w 617"/>
                <a:gd name="T13" fmla="*/ 87 h 121"/>
                <a:gd name="T14" fmla="*/ 280 w 617"/>
                <a:gd name="T15" fmla="*/ 103 h 121"/>
                <a:gd name="T16" fmla="*/ 288 w 617"/>
                <a:gd name="T17" fmla="*/ 92 h 121"/>
                <a:gd name="T18" fmla="*/ 295 w 617"/>
                <a:gd name="T19" fmla="*/ 103 h 121"/>
                <a:gd name="T20" fmla="*/ 293 w 617"/>
                <a:gd name="T21" fmla="*/ 87 h 121"/>
                <a:gd name="T22" fmla="*/ 382 w 617"/>
                <a:gd name="T23" fmla="*/ 34 h 121"/>
                <a:gd name="T24" fmla="*/ 392 w 617"/>
                <a:gd name="T25" fmla="*/ 24 h 121"/>
                <a:gd name="T26" fmla="*/ 380 w 617"/>
                <a:gd name="T27" fmla="*/ 24 h 121"/>
                <a:gd name="T28" fmla="*/ 375 w 617"/>
                <a:gd name="T29" fmla="*/ 6 h 121"/>
                <a:gd name="T30" fmla="*/ 372 w 617"/>
                <a:gd name="T31" fmla="*/ 24 h 121"/>
                <a:gd name="T32" fmla="*/ 360 w 617"/>
                <a:gd name="T33" fmla="*/ 24 h 121"/>
                <a:gd name="T34" fmla="*/ 370 w 617"/>
                <a:gd name="T35" fmla="*/ 34 h 121"/>
                <a:gd name="T36" fmla="*/ 366 w 617"/>
                <a:gd name="T37" fmla="*/ 51 h 121"/>
                <a:gd name="T38" fmla="*/ 375 w 617"/>
                <a:gd name="T39" fmla="*/ 41 h 121"/>
                <a:gd name="T40" fmla="*/ 385 w 617"/>
                <a:gd name="T41" fmla="*/ 51 h 121"/>
                <a:gd name="T42" fmla="*/ 382 w 617"/>
                <a:gd name="T43" fmla="*/ 34 h 121"/>
                <a:gd name="T44" fmla="*/ 102 w 617"/>
                <a:gd name="T45" fmla="*/ 87 h 121"/>
                <a:gd name="T46" fmla="*/ 102 w 617"/>
                <a:gd name="T47" fmla="*/ 103 h 121"/>
                <a:gd name="T48" fmla="*/ 102 w 617"/>
                <a:gd name="T49" fmla="*/ 92 h 121"/>
                <a:gd name="T50" fmla="*/ 102 w 617"/>
                <a:gd name="T51" fmla="*/ 103 h 121"/>
                <a:gd name="T52" fmla="*/ 102 w 617"/>
                <a:gd name="T53" fmla="*/ 87 h 121"/>
                <a:gd name="T54" fmla="*/ 102 w 617"/>
                <a:gd name="T55" fmla="*/ 76 h 121"/>
                <a:gd name="T56" fmla="*/ 102 w 617"/>
                <a:gd name="T57" fmla="*/ 76 h 121"/>
                <a:gd name="T58" fmla="*/ 102 w 617"/>
                <a:gd name="T59" fmla="*/ 58 h 121"/>
                <a:gd name="T60" fmla="*/ 102 w 617"/>
                <a:gd name="T61" fmla="*/ 76 h 121"/>
                <a:gd name="T62" fmla="*/ 102 w 617"/>
                <a:gd name="T63" fmla="*/ 76 h 121"/>
                <a:gd name="T64" fmla="*/ 102 w 617"/>
                <a:gd name="T65" fmla="*/ 87 h 121"/>
                <a:gd name="T66" fmla="*/ 29 w 617"/>
                <a:gd name="T67" fmla="*/ 34 h 121"/>
                <a:gd name="T68" fmla="*/ 24 w 617"/>
                <a:gd name="T69" fmla="*/ 51 h 121"/>
                <a:gd name="T70" fmla="*/ 39 w 617"/>
                <a:gd name="T71" fmla="*/ 41 h 121"/>
                <a:gd name="T72" fmla="*/ 54 w 617"/>
                <a:gd name="T73" fmla="*/ 51 h 121"/>
                <a:gd name="T74" fmla="*/ 48 w 617"/>
                <a:gd name="T75" fmla="*/ 34 h 121"/>
                <a:gd name="T76" fmla="*/ 62 w 617"/>
                <a:gd name="T77" fmla="*/ 24 h 121"/>
                <a:gd name="T78" fmla="*/ 44 w 617"/>
                <a:gd name="T79" fmla="*/ 24 h 121"/>
                <a:gd name="T80" fmla="*/ 39 w 617"/>
                <a:gd name="T81" fmla="*/ 6 h 121"/>
                <a:gd name="T82" fmla="*/ 33 w 617"/>
                <a:gd name="T83" fmla="*/ 24 h 121"/>
                <a:gd name="T84" fmla="*/ 15 w 617"/>
                <a:gd name="T85" fmla="*/ 24 h 121"/>
                <a:gd name="T86" fmla="*/ 29 w 617"/>
                <a:gd name="T87" fmla="*/ 34 h 121"/>
                <a:gd name="T88" fmla="*/ 402 w 617"/>
                <a:gd name="T89" fmla="*/ 0 h 121"/>
                <a:gd name="T90" fmla="*/ 402 w 617"/>
                <a:gd name="T91" fmla="*/ 121 h 121"/>
                <a:gd name="T92" fmla="*/ 225 w 617"/>
                <a:gd name="T93" fmla="*/ 121 h 121"/>
                <a:gd name="T94" fmla="*/ 222 w 617"/>
                <a:gd name="T95" fmla="*/ 106 h 121"/>
                <a:gd name="T96" fmla="*/ 230 w 617"/>
                <a:gd name="T97" fmla="*/ 95 h 121"/>
                <a:gd name="T98" fmla="*/ 221 w 617"/>
                <a:gd name="T99" fmla="*/ 95 h 121"/>
                <a:gd name="T100" fmla="*/ 218 w 617"/>
                <a:gd name="T101" fmla="*/ 77 h 121"/>
                <a:gd name="T102" fmla="*/ 213 w 617"/>
                <a:gd name="T103" fmla="*/ 95 h 121"/>
                <a:gd name="T104" fmla="*/ 194 w 617"/>
                <a:gd name="T105" fmla="*/ 95 h 121"/>
                <a:gd name="T106" fmla="*/ 209 w 617"/>
                <a:gd name="T107" fmla="*/ 106 h 121"/>
                <a:gd name="T108" fmla="*/ 204 w 617"/>
                <a:gd name="T109" fmla="*/ 121 h 121"/>
                <a:gd name="T110" fmla="*/ 0 w 617"/>
                <a:gd name="T111" fmla="*/ 121 h 121"/>
                <a:gd name="T112" fmla="*/ 0 w 617"/>
                <a:gd name="T113" fmla="*/ 0 h 121"/>
                <a:gd name="T114" fmla="*/ 402 w 617"/>
                <a:gd name="T115" fmla="*/ 0 h 121"/>
                <a:gd name="T116" fmla="*/ 224 w 617"/>
                <a:gd name="T117" fmla="*/ 121 h 121"/>
                <a:gd name="T118" fmla="*/ 207 w 617"/>
                <a:gd name="T119" fmla="*/ 121 h 121"/>
                <a:gd name="T120" fmla="*/ 218 w 617"/>
                <a:gd name="T121" fmla="*/ 113 h 121"/>
                <a:gd name="T122" fmla="*/ 224 w 617"/>
                <a:gd name="T123" fmla="*/ 121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17"/>
                <a:gd name="T187" fmla="*/ 0 h 121"/>
                <a:gd name="T188" fmla="*/ 617 w 617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17" h="121">
                  <a:moveTo>
                    <a:pt x="458" y="87"/>
                  </a:moveTo>
                  <a:lnTo>
                    <a:pt x="471" y="76"/>
                  </a:lnTo>
                  <a:lnTo>
                    <a:pt x="454" y="76"/>
                  </a:lnTo>
                  <a:lnTo>
                    <a:pt x="448" y="58"/>
                  </a:lnTo>
                  <a:lnTo>
                    <a:pt x="443" y="76"/>
                  </a:lnTo>
                  <a:lnTo>
                    <a:pt x="425" y="76"/>
                  </a:lnTo>
                  <a:lnTo>
                    <a:pt x="438" y="87"/>
                  </a:lnTo>
                  <a:lnTo>
                    <a:pt x="433" y="103"/>
                  </a:lnTo>
                  <a:lnTo>
                    <a:pt x="448" y="92"/>
                  </a:lnTo>
                  <a:lnTo>
                    <a:pt x="463" y="103"/>
                  </a:lnTo>
                  <a:lnTo>
                    <a:pt x="458" y="87"/>
                  </a:lnTo>
                  <a:close/>
                  <a:moveTo>
                    <a:pt x="586" y="34"/>
                  </a:moveTo>
                  <a:lnTo>
                    <a:pt x="601" y="24"/>
                  </a:lnTo>
                  <a:lnTo>
                    <a:pt x="583" y="24"/>
                  </a:lnTo>
                  <a:lnTo>
                    <a:pt x="576" y="6"/>
                  </a:lnTo>
                  <a:lnTo>
                    <a:pt x="571" y="24"/>
                  </a:lnTo>
                  <a:lnTo>
                    <a:pt x="553" y="24"/>
                  </a:lnTo>
                  <a:lnTo>
                    <a:pt x="568" y="34"/>
                  </a:lnTo>
                  <a:lnTo>
                    <a:pt x="563" y="51"/>
                  </a:lnTo>
                  <a:lnTo>
                    <a:pt x="576" y="41"/>
                  </a:lnTo>
                  <a:lnTo>
                    <a:pt x="591" y="51"/>
                  </a:lnTo>
                  <a:lnTo>
                    <a:pt x="586" y="34"/>
                  </a:lnTo>
                  <a:close/>
                  <a:moveTo>
                    <a:pt x="159" y="87"/>
                  </a:moveTo>
                  <a:lnTo>
                    <a:pt x="153" y="103"/>
                  </a:lnTo>
                  <a:lnTo>
                    <a:pt x="167" y="92"/>
                  </a:lnTo>
                  <a:lnTo>
                    <a:pt x="182" y="103"/>
                  </a:lnTo>
                  <a:lnTo>
                    <a:pt x="176" y="87"/>
                  </a:lnTo>
                  <a:lnTo>
                    <a:pt x="191" y="76"/>
                  </a:lnTo>
                  <a:lnTo>
                    <a:pt x="174" y="76"/>
                  </a:lnTo>
                  <a:lnTo>
                    <a:pt x="167" y="58"/>
                  </a:lnTo>
                  <a:lnTo>
                    <a:pt x="161" y="76"/>
                  </a:lnTo>
                  <a:lnTo>
                    <a:pt x="144" y="76"/>
                  </a:lnTo>
                  <a:lnTo>
                    <a:pt x="159" y="87"/>
                  </a:lnTo>
                  <a:close/>
                  <a:moveTo>
                    <a:pt x="29" y="34"/>
                  </a:moveTo>
                  <a:lnTo>
                    <a:pt x="24" y="51"/>
                  </a:lnTo>
                  <a:lnTo>
                    <a:pt x="39" y="41"/>
                  </a:lnTo>
                  <a:lnTo>
                    <a:pt x="54" y="51"/>
                  </a:lnTo>
                  <a:lnTo>
                    <a:pt x="48" y="34"/>
                  </a:lnTo>
                  <a:lnTo>
                    <a:pt x="62" y="24"/>
                  </a:lnTo>
                  <a:lnTo>
                    <a:pt x="44" y="24"/>
                  </a:lnTo>
                  <a:lnTo>
                    <a:pt x="39" y="6"/>
                  </a:lnTo>
                  <a:lnTo>
                    <a:pt x="33" y="24"/>
                  </a:lnTo>
                  <a:lnTo>
                    <a:pt x="15" y="24"/>
                  </a:lnTo>
                  <a:lnTo>
                    <a:pt x="29" y="34"/>
                  </a:lnTo>
                  <a:close/>
                  <a:moveTo>
                    <a:pt x="617" y="0"/>
                  </a:moveTo>
                  <a:lnTo>
                    <a:pt x="617" y="121"/>
                  </a:lnTo>
                  <a:lnTo>
                    <a:pt x="322" y="121"/>
                  </a:lnTo>
                  <a:lnTo>
                    <a:pt x="317" y="106"/>
                  </a:lnTo>
                  <a:lnTo>
                    <a:pt x="332" y="95"/>
                  </a:lnTo>
                  <a:lnTo>
                    <a:pt x="314" y="95"/>
                  </a:lnTo>
                  <a:lnTo>
                    <a:pt x="309" y="77"/>
                  </a:lnTo>
                  <a:lnTo>
                    <a:pt x="303" y="95"/>
                  </a:lnTo>
                  <a:lnTo>
                    <a:pt x="284" y="95"/>
                  </a:lnTo>
                  <a:lnTo>
                    <a:pt x="299" y="106"/>
                  </a:lnTo>
                  <a:lnTo>
                    <a:pt x="294" y="121"/>
                  </a:lnTo>
                  <a:lnTo>
                    <a:pt x="0" y="121"/>
                  </a:lnTo>
                  <a:lnTo>
                    <a:pt x="0" y="0"/>
                  </a:lnTo>
                  <a:lnTo>
                    <a:pt x="617" y="0"/>
                  </a:lnTo>
                  <a:close/>
                  <a:moveTo>
                    <a:pt x="321" y="121"/>
                  </a:moveTo>
                  <a:lnTo>
                    <a:pt x="297" y="121"/>
                  </a:lnTo>
                  <a:lnTo>
                    <a:pt x="309" y="113"/>
                  </a:lnTo>
                  <a:lnTo>
                    <a:pt x="321" y="121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537"/>
            <p:cNvSpPr>
              <a:spLocks noChangeAspect="1" noEditPoints="1"/>
            </p:cNvSpPr>
            <p:nvPr/>
          </p:nvSpPr>
          <p:spPr bwMode="auto">
            <a:xfrm>
              <a:off x="3229" y="2412"/>
              <a:ext cx="214" cy="461"/>
            </a:xfrm>
            <a:custGeom>
              <a:avLst/>
              <a:gdLst>
                <a:gd name="T0" fmla="*/ 36 w 217"/>
                <a:gd name="T1" fmla="*/ 631 h 459"/>
                <a:gd name="T2" fmla="*/ 36 w 217"/>
                <a:gd name="T3" fmla="*/ 616 h 459"/>
                <a:gd name="T4" fmla="*/ 36 w 217"/>
                <a:gd name="T5" fmla="*/ 616 h 459"/>
                <a:gd name="T6" fmla="*/ 36 w 217"/>
                <a:gd name="T7" fmla="*/ 589 h 459"/>
                <a:gd name="T8" fmla="*/ 36 w 217"/>
                <a:gd name="T9" fmla="*/ 616 h 459"/>
                <a:gd name="T10" fmla="*/ 25 w 217"/>
                <a:gd name="T11" fmla="*/ 616 h 459"/>
                <a:gd name="T12" fmla="*/ 36 w 217"/>
                <a:gd name="T13" fmla="*/ 631 h 459"/>
                <a:gd name="T14" fmla="*/ 34 w 217"/>
                <a:gd name="T15" fmla="*/ 656 h 459"/>
                <a:gd name="T16" fmla="*/ 36 w 217"/>
                <a:gd name="T17" fmla="*/ 640 h 459"/>
                <a:gd name="T18" fmla="*/ 36 w 217"/>
                <a:gd name="T19" fmla="*/ 656 h 459"/>
                <a:gd name="T20" fmla="*/ 36 w 217"/>
                <a:gd name="T21" fmla="*/ 631 h 459"/>
                <a:gd name="T22" fmla="*/ 36 w 217"/>
                <a:gd name="T23" fmla="*/ 487 h 459"/>
                <a:gd name="T24" fmla="*/ 40 w 217"/>
                <a:gd name="T25" fmla="*/ 467 h 459"/>
                <a:gd name="T26" fmla="*/ 36 w 217"/>
                <a:gd name="T27" fmla="*/ 467 h 459"/>
                <a:gd name="T28" fmla="*/ 36 w 217"/>
                <a:gd name="T29" fmla="*/ 431 h 459"/>
                <a:gd name="T30" fmla="*/ 36 w 217"/>
                <a:gd name="T31" fmla="*/ 467 h 459"/>
                <a:gd name="T32" fmla="*/ 36 w 217"/>
                <a:gd name="T33" fmla="*/ 467 h 459"/>
                <a:gd name="T34" fmla="*/ 36 w 217"/>
                <a:gd name="T35" fmla="*/ 487 h 459"/>
                <a:gd name="T36" fmla="*/ 36 w 217"/>
                <a:gd name="T37" fmla="*/ 521 h 459"/>
                <a:gd name="T38" fmla="*/ 36 w 217"/>
                <a:gd name="T39" fmla="*/ 499 h 459"/>
                <a:gd name="T40" fmla="*/ 36 w 217"/>
                <a:gd name="T41" fmla="*/ 521 h 459"/>
                <a:gd name="T42" fmla="*/ 36 w 217"/>
                <a:gd name="T43" fmla="*/ 487 h 459"/>
                <a:gd name="T44" fmla="*/ 58 w 217"/>
                <a:gd name="T45" fmla="*/ 287 h 459"/>
                <a:gd name="T46" fmla="*/ 62 w 217"/>
                <a:gd name="T47" fmla="*/ 276 h 459"/>
                <a:gd name="T48" fmla="*/ 56 w 217"/>
                <a:gd name="T49" fmla="*/ 276 h 459"/>
                <a:gd name="T50" fmla="*/ 55 w 217"/>
                <a:gd name="T51" fmla="*/ 258 h 459"/>
                <a:gd name="T52" fmla="*/ 53 w 217"/>
                <a:gd name="T53" fmla="*/ 276 h 459"/>
                <a:gd name="T54" fmla="*/ 44 w 217"/>
                <a:gd name="T55" fmla="*/ 276 h 459"/>
                <a:gd name="T56" fmla="*/ 50 w 217"/>
                <a:gd name="T57" fmla="*/ 287 h 459"/>
                <a:gd name="T58" fmla="*/ 48 w 217"/>
                <a:gd name="T59" fmla="*/ 303 h 459"/>
                <a:gd name="T60" fmla="*/ 55 w 217"/>
                <a:gd name="T61" fmla="*/ 294 h 459"/>
                <a:gd name="T62" fmla="*/ 60 w 217"/>
                <a:gd name="T63" fmla="*/ 303 h 459"/>
                <a:gd name="T64" fmla="*/ 58 w 217"/>
                <a:gd name="T65" fmla="*/ 287 h 459"/>
                <a:gd name="T66" fmla="*/ 66 w 217"/>
                <a:gd name="T67" fmla="*/ 671 h 459"/>
                <a:gd name="T68" fmla="*/ 0 w 217"/>
                <a:gd name="T69" fmla="*/ 671 h 459"/>
                <a:gd name="T70" fmla="*/ 0 w 217"/>
                <a:gd name="T71" fmla="*/ 0 h 459"/>
                <a:gd name="T72" fmla="*/ 66 w 217"/>
                <a:gd name="T73" fmla="*/ 0 h 459"/>
                <a:gd name="T74" fmla="*/ 66 w 217"/>
                <a:gd name="T75" fmla="*/ 44 h 459"/>
                <a:gd name="T76" fmla="*/ 62 w 217"/>
                <a:gd name="T77" fmla="*/ 44 h 459"/>
                <a:gd name="T78" fmla="*/ 61 w 217"/>
                <a:gd name="T79" fmla="*/ 26 h 459"/>
                <a:gd name="T80" fmla="*/ 59 w 217"/>
                <a:gd name="T81" fmla="*/ 44 h 459"/>
                <a:gd name="T82" fmla="*/ 53 w 217"/>
                <a:gd name="T83" fmla="*/ 44 h 459"/>
                <a:gd name="T84" fmla="*/ 57 w 217"/>
                <a:gd name="T85" fmla="*/ 55 h 459"/>
                <a:gd name="T86" fmla="*/ 56 w 217"/>
                <a:gd name="T87" fmla="*/ 71 h 459"/>
                <a:gd name="T88" fmla="*/ 61 w 217"/>
                <a:gd name="T89" fmla="*/ 60 h 459"/>
                <a:gd name="T90" fmla="*/ 66 w 217"/>
                <a:gd name="T91" fmla="*/ 71 h 459"/>
                <a:gd name="T92" fmla="*/ 63 w 217"/>
                <a:gd name="T93" fmla="*/ 55 h 459"/>
                <a:gd name="T94" fmla="*/ 66 w 217"/>
                <a:gd name="T95" fmla="*/ 49 h 459"/>
                <a:gd name="T96" fmla="*/ 66 w 217"/>
                <a:gd name="T97" fmla="*/ 671 h 45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17"/>
                <a:gd name="T148" fmla="*/ 0 h 459"/>
                <a:gd name="T149" fmla="*/ 217 w 217"/>
                <a:gd name="T150" fmla="*/ 459 h 45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17" h="459">
                  <a:moveTo>
                    <a:pt x="57" y="432"/>
                  </a:moveTo>
                  <a:lnTo>
                    <a:pt x="72" y="422"/>
                  </a:lnTo>
                  <a:lnTo>
                    <a:pt x="55" y="422"/>
                  </a:lnTo>
                  <a:lnTo>
                    <a:pt x="49" y="404"/>
                  </a:lnTo>
                  <a:lnTo>
                    <a:pt x="42" y="422"/>
                  </a:lnTo>
                  <a:lnTo>
                    <a:pt x="25" y="422"/>
                  </a:lnTo>
                  <a:lnTo>
                    <a:pt x="40" y="432"/>
                  </a:lnTo>
                  <a:lnTo>
                    <a:pt x="34" y="449"/>
                  </a:lnTo>
                  <a:lnTo>
                    <a:pt x="49" y="438"/>
                  </a:lnTo>
                  <a:lnTo>
                    <a:pt x="63" y="449"/>
                  </a:lnTo>
                  <a:lnTo>
                    <a:pt x="57" y="432"/>
                  </a:lnTo>
                  <a:close/>
                  <a:moveTo>
                    <a:pt x="137" y="326"/>
                  </a:moveTo>
                  <a:lnTo>
                    <a:pt x="152" y="316"/>
                  </a:lnTo>
                  <a:lnTo>
                    <a:pt x="134" y="316"/>
                  </a:lnTo>
                  <a:lnTo>
                    <a:pt x="128" y="298"/>
                  </a:lnTo>
                  <a:lnTo>
                    <a:pt x="123" y="316"/>
                  </a:lnTo>
                  <a:lnTo>
                    <a:pt x="105" y="316"/>
                  </a:lnTo>
                  <a:lnTo>
                    <a:pt x="119" y="326"/>
                  </a:lnTo>
                  <a:lnTo>
                    <a:pt x="113" y="343"/>
                  </a:lnTo>
                  <a:lnTo>
                    <a:pt x="128" y="332"/>
                  </a:lnTo>
                  <a:lnTo>
                    <a:pt x="143" y="343"/>
                  </a:lnTo>
                  <a:lnTo>
                    <a:pt x="137" y="326"/>
                  </a:lnTo>
                  <a:close/>
                  <a:moveTo>
                    <a:pt x="193" y="197"/>
                  </a:moveTo>
                  <a:lnTo>
                    <a:pt x="206" y="186"/>
                  </a:lnTo>
                  <a:lnTo>
                    <a:pt x="188" y="186"/>
                  </a:lnTo>
                  <a:lnTo>
                    <a:pt x="183" y="168"/>
                  </a:lnTo>
                  <a:lnTo>
                    <a:pt x="178" y="186"/>
                  </a:lnTo>
                  <a:lnTo>
                    <a:pt x="160" y="186"/>
                  </a:lnTo>
                  <a:lnTo>
                    <a:pt x="173" y="197"/>
                  </a:lnTo>
                  <a:lnTo>
                    <a:pt x="168" y="213"/>
                  </a:lnTo>
                  <a:lnTo>
                    <a:pt x="183" y="204"/>
                  </a:lnTo>
                  <a:lnTo>
                    <a:pt x="198" y="213"/>
                  </a:lnTo>
                  <a:lnTo>
                    <a:pt x="193" y="197"/>
                  </a:lnTo>
                  <a:close/>
                  <a:moveTo>
                    <a:pt x="217" y="459"/>
                  </a:moveTo>
                  <a:lnTo>
                    <a:pt x="0" y="459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217" y="44"/>
                  </a:lnTo>
                  <a:lnTo>
                    <a:pt x="206" y="44"/>
                  </a:lnTo>
                  <a:lnTo>
                    <a:pt x="201" y="26"/>
                  </a:lnTo>
                  <a:lnTo>
                    <a:pt x="195" y="44"/>
                  </a:lnTo>
                  <a:lnTo>
                    <a:pt x="178" y="44"/>
                  </a:lnTo>
                  <a:lnTo>
                    <a:pt x="191" y="55"/>
                  </a:lnTo>
                  <a:lnTo>
                    <a:pt x="186" y="71"/>
                  </a:lnTo>
                  <a:lnTo>
                    <a:pt x="201" y="60"/>
                  </a:lnTo>
                  <a:lnTo>
                    <a:pt x="216" y="71"/>
                  </a:lnTo>
                  <a:lnTo>
                    <a:pt x="209" y="55"/>
                  </a:lnTo>
                  <a:lnTo>
                    <a:pt x="217" y="49"/>
                  </a:lnTo>
                  <a:lnTo>
                    <a:pt x="217" y="459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538"/>
            <p:cNvSpPr>
              <a:spLocks noChangeAspect="1"/>
            </p:cNvSpPr>
            <p:nvPr/>
          </p:nvSpPr>
          <p:spPr bwMode="auto">
            <a:xfrm>
              <a:off x="1818" y="2094"/>
              <a:ext cx="243" cy="236"/>
            </a:xfrm>
            <a:custGeom>
              <a:avLst/>
              <a:gdLst>
                <a:gd name="T0" fmla="*/ 231 w 242"/>
                <a:gd name="T1" fmla="*/ 319 h 235"/>
                <a:gd name="T2" fmla="*/ 263 w 242"/>
                <a:gd name="T3" fmla="*/ 325 h 235"/>
                <a:gd name="T4" fmla="*/ 283 w 242"/>
                <a:gd name="T5" fmla="*/ 321 h 235"/>
                <a:gd name="T6" fmla="*/ 300 w 242"/>
                <a:gd name="T7" fmla="*/ 308 h 235"/>
                <a:gd name="T8" fmla="*/ 315 w 242"/>
                <a:gd name="T9" fmla="*/ 285 h 235"/>
                <a:gd name="T10" fmla="*/ 328 w 242"/>
                <a:gd name="T11" fmla="*/ 254 h 235"/>
                <a:gd name="T12" fmla="*/ 332 w 242"/>
                <a:gd name="T13" fmla="*/ 220 h 235"/>
                <a:gd name="T14" fmla="*/ 329 w 242"/>
                <a:gd name="T15" fmla="*/ 116 h 235"/>
                <a:gd name="T16" fmla="*/ 319 w 242"/>
                <a:gd name="T17" fmla="*/ 95 h 235"/>
                <a:gd name="T18" fmla="*/ 303 w 242"/>
                <a:gd name="T19" fmla="*/ 80 h 235"/>
                <a:gd name="T20" fmla="*/ 217 w 242"/>
                <a:gd name="T21" fmla="*/ 46 h 235"/>
                <a:gd name="T22" fmla="*/ 86 w 242"/>
                <a:gd name="T23" fmla="*/ 33 h 235"/>
                <a:gd name="T24" fmla="*/ 79 w 242"/>
                <a:gd name="T25" fmla="*/ 23 h 235"/>
                <a:gd name="T26" fmla="*/ 81 w 242"/>
                <a:gd name="T27" fmla="*/ 11 h 235"/>
                <a:gd name="T28" fmla="*/ 81 w 242"/>
                <a:gd name="T29" fmla="*/ 3 h 235"/>
                <a:gd name="T30" fmla="*/ 68 w 242"/>
                <a:gd name="T31" fmla="*/ 0 h 235"/>
                <a:gd name="T32" fmla="*/ 46 w 242"/>
                <a:gd name="T33" fmla="*/ 54 h 235"/>
                <a:gd name="T34" fmla="*/ 41 w 242"/>
                <a:gd name="T35" fmla="*/ 74 h 235"/>
                <a:gd name="T36" fmla="*/ 53 w 242"/>
                <a:gd name="T37" fmla="*/ 78 h 235"/>
                <a:gd name="T38" fmla="*/ 61 w 242"/>
                <a:gd name="T39" fmla="*/ 63 h 235"/>
                <a:gd name="T40" fmla="*/ 68 w 242"/>
                <a:gd name="T41" fmla="*/ 57 h 235"/>
                <a:gd name="T42" fmla="*/ 76 w 242"/>
                <a:gd name="T43" fmla="*/ 57 h 235"/>
                <a:gd name="T44" fmla="*/ 269 w 242"/>
                <a:gd name="T45" fmla="*/ 87 h 235"/>
                <a:gd name="T46" fmla="*/ 292 w 242"/>
                <a:gd name="T47" fmla="*/ 98 h 235"/>
                <a:gd name="T48" fmla="*/ 306 w 242"/>
                <a:gd name="T49" fmla="*/ 110 h 235"/>
                <a:gd name="T50" fmla="*/ 314 w 242"/>
                <a:gd name="T51" fmla="*/ 222 h 235"/>
                <a:gd name="T52" fmla="*/ 313 w 242"/>
                <a:gd name="T53" fmla="*/ 240 h 235"/>
                <a:gd name="T54" fmla="*/ 303 w 242"/>
                <a:gd name="T55" fmla="*/ 266 h 235"/>
                <a:gd name="T56" fmla="*/ 291 w 242"/>
                <a:gd name="T57" fmla="*/ 280 h 235"/>
                <a:gd name="T58" fmla="*/ 274 w 242"/>
                <a:gd name="T59" fmla="*/ 286 h 235"/>
                <a:gd name="T60" fmla="*/ 250 w 242"/>
                <a:gd name="T61" fmla="*/ 286 h 235"/>
                <a:gd name="T62" fmla="*/ 76 w 242"/>
                <a:gd name="T63" fmla="*/ 262 h 235"/>
                <a:gd name="T64" fmla="*/ 38 w 242"/>
                <a:gd name="T65" fmla="*/ 247 h 235"/>
                <a:gd name="T66" fmla="*/ 34 w 242"/>
                <a:gd name="T67" fmla="*/ 239 h 235"/>
                <a:gd name="T68" fmla="*/ 37 w 242"/>
                <a:gd name="T69" fmla="*/ 226 h 235"/>
                <a:gd name="T70" fmla="*/ 37 w 242"/>
                <a:gd name="T71" fmla="*/ 218 h 235"/>
                <a:gd name="T72" fmla="*/ 23 w 242"/>
                <a:gd name="T73" fmla="*/ 214 h 235"/>
                <a:gd name="T74" fmla="*/ 18 w 242"/>
                <a:gd name="T75" fmla="*/ 233 h 235"/>
                <a:gd name="T76" fmla="*/ 0 w 242"/>
                <a:gd name="T77" fmla="*/ 301 h 235"/>
                <a:gd name="T78" fmla="*/ 14 w 242"/>
                <a:gd name="T79" fmla="*/ 307 h 235"/>
                <a:gd name="T80" fmla="*/ 16 w 242"/>
                <a:gd name="T81" fmla="*/ 305 h 235"/>
                <a:gd name="T82" fmla="*/ 22 w 242"/>
                <a:gd name="T83" fmla="*/ 289 h 235"/>
                <a:gd name="T84" fmla="*/ 31 w 242"/>
                <a:gd name="T85" fmla="*/ 285 h 23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42"/>
                <a:gd name="T130" fmla="*/ 0 h 235"/>
                <a:gd name="T131" fmla="*/ 242 w 242"/>
                <a:gd name="T132" fmla="*/ 235 h 23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42" h="235">
                  <a:moveTo>
                    <a:pt x="96" y="217"/>
                  </a:moveTo>
                  <a:lnTo>
                    <a:pt x="122" y="225"/>
                  </a:lnTo>
                  <a:lnTo>
                    <a:pt x="141" y="229"/>
                  </a:lnTo>
                  <a:lnTo>
                    <a:pt x="156" y="233"/>
                  </a:lnTo>
                  <a:lnTo>
                    <a:pt x="167" y="235"/>
                  </a:lnTo>
                  <a:lnTo>
                    <a:pt x="173" y="235"/>
                  </a:lnTo>
                  <a:lnTo>
                    <a:pt x="180" y="233"/>
                  </a:lnTo>
                  <a:lnTo>
                    <a:pt x="187" y="232"/>
                  </a:lnTo>
                  <a:lnTo>
                    <a:pt x="193" y="231"/>
                  </a:lnTo>
                  <a:lnTo>
                    <a:pt x="198" y="226"/>
                  </a:lnTo>
                  <a:lnTo>
                    <a:pt x="205" y="224"/>
                  </a:lnTo>
                  <a:lnTo>
                    <a:pt x="210" y="218"/>
                  </a:lnTo>
                  <a:lnTo>
                    <a:pt x="216" y="213"/>
                  </a:lnTo>
                  <a:lnTo>
                    <a:pt x="220" y="205"/>
                  </a:lnTo>
                  <a:lnTo>
                    <a:pt x="225" y="195"/>
                  </a:lnTo>
                  <a:lnTo>
                    <a:pt x="229" y="185"/>
                  </a:lnTo>
                  <a:lnTo>
                    <a:pt x="235" y="173"/>
                  </a:lnTo>
                  <a:lnTo>
                    <a:pt x="238" y="164"/>
                  </a:lnTo>
                  <a:lnTo>
                    <a:pt x="239" y="154"/>
                  </a:lnTo>
                  <a:lnTo>
                    <a:pt x="242" y="136"/>
                  </a:lnTo>
                  <a:lnTo>
                    <a:pt x="242" y="130"/>
                  </a:lnTo>
                  <a:lnTo>
                    <a:pt x="240" y="125"/>
                  </a:lnTo>
                  <a:lnTo>
                    <a:pt x="240" y="121"/>
                  </a:lnTo>
                  <a:lnTo>
                    <a:pt x="239" y="116"/>
                  </a:lnTo>
                  <a:lnTo>
                    <a:pt x="236" y="109"/>
                  </a:lnTo>
                  <a:lnTo>
                    <a:pt x="233" y="102"/>
                  </a:lnTo>
                  <a:lnTo>
                    <a:pt x="229" y="95"/>
                  </a:lnTo>
                  <a:lnTo>
                    <a:pt x="224" y="90"/>
                  </a:lnTo>
                  <a:lnTo>
                    <a:pt x="218" y="84"/>
                  </a:lnTo>
                  <a:lnTo>
                    <a:pt x="213" y="80"/>
                  </a:lnTo>
                  <a:lnTo>
                    <a:pt x="206" y="75"/>
                  </a:lnTo>
                  <a:lnTo>
                    <a:pt x="190" y="68"/>
                  </a:lnTo>
                  <a:lnTo>
                    <a:pt x="127" y="46"/>
                  </a:lnTo>
                  <a:lnTo>
                    <a:pt x="105" y="39"/>
                  </a:lnTo>
                  <a:lnTo>
                    <a:pt x="93" y="35"/>
                  </a:lnTo>
                  <a:lnTo>
                    <a:pt x="86" y="33"/>
                  </a:lnTo>
                  <a:lnTo>
                    <a:pt x="82" y="30"/>
                  </a:lnTo>
                  <a:lnTo>
                    <a:pt x="79" y="26"/>
                  </a:lnTo>
                  <a:lnTo>
                    <a:pt x="79" y="23"/>
                  </a:lnTo>
                  <a:lnTo>
                    <a:pt x="79" y="20"/>
                  </a:lnTo>
                  <a:lnTo>
                    <a:pt x="79" y="16"/>
                  </a:lnTo>
                  <a:lnTo>
                    <a:pt x="81" y="11"/>
                  </a:lnTo>
                  <a:lnTo>
                    <a:pt x="83" y="7"/>
                  </a:lnTo>
                  <a:lnTo>
                    <a:pt x="83" y="5"/>
                  </a:lnTo>
                  <a:lnTo>
                    <a:pt x="81" y="3"/>
                  </a:lnTo>
                  <a:lnTo>
                    <a:pt x="71" y="0"/>
                  </a:lnTo>
                  <a:lnTo>
                    <a:pt x="70" y="0"/>
                  </a:lnTo>
                  <a:lnTo>
                    <a:pt x="68" y="0"/>
                  </a:lnTo>
                  <a:lnTo>
                    <a:pt x="67" y="1"/>
                  </a:lnTo>
                  <a:lnTo>
                    <a:pt x="56" y="33"/>
                  </a:lnTo>
                  <a:lnTo>
                    <a:pt x="46" y="54"/>
                  </a:lnTo>
                  <a:lnTo>
                    <a:pt x="40" y="69"/>
                  </a:lnTo>
                  <a:lnTo>
                    <a:pt x="40" y="72"/>
                  </a:lnTo>
                  <a:lnTo>
                    <a:pt x="41" y="74"/>
                  </a:lnTo>
                  <a:lnTo>
                    <a:pt x="51" y="76"/>
                  </a:lnTo>
                  <a:lnTo>
                    <a:pt x="52" y="78"/>
                  </a:lnTo>
                  <a:lnTo>
                    <a:pt x="53" y="78"/>
                  </a:lnTo>
                  <a:lnTo>
                    <a:pt x="55" y="76"/>
                  </a:lnTo>
                  <a:lnTo>
                    <a:pt x="57" y="71"/>
                  </a:lnTo>
                  <a:lnTo>
                    <a:pt x="61" y="63"/>
                  </a:lnTo>
                  <a:lnTo>
                    <a:pt x="63" y="60"/>
                  </a:lnTo>
                  <a:lnTo>
                    <a:pt x="66" y="59"/>
                  </a:lnTo>
                  <a:lnTo>
                    <a:pt x="68" y="57"/>
                  </a:lnTo>
                  <a:lnTo>
                    <a:pt x="71" y="57"/>
                  </a:lnTo>
                  <a:lnTo>
                    <a:pt x="74" y="57"/>
                  </a:lnTo>
                  <a:lnTo>
                    <a:pt x="76" y="57"/>
                  </a:lnTo>
                  <a:lnTo>
                    <a:pt x="92" y="60"/>
                  </a:lnTo>
                  <a:lnTo>
                    <a:pt x="117" y="68"/>
                  </a:lnTo>
                  <a:lnTo>
                    <a:pt x="179" y="87"/>
                  </a:lnTo>
                  <a:lnTo>
                    <a:pt x="191" y="93"/>
                  </a:lnTo>
                  <a:lnTo>
                    <a:pt x="197" y="95"/>
                  </a:lnTo>
                  <a:lnTo>
                    <a:pt x="202" y="98"/>
                  </a:lnTo>
                  <a:lnTo>
                    <a:pt x="208" y="102"/>
                  </a:lnTo>
                  <a:lnTo>
                    <a:pt x="212" y="106"/>
                  </a:lnTo>
                  <a:lnTo>
                    <a:pt x="216" y="110"/>
                  </a:lnTo>
                  <a:lnTo>
                    <a:pt x="220" y="117"/>
                  </a:lnTo>
                  <a:lnTo>
                    <a:pt x="223" y="127"/>
                  </a:lnTo>
                  <a:lnTo>
                    <a:pt x="224" y="132"/>
                  </a:lnTo>
                  <a:lnTo>
                    <a:pt x="224" y="138"/>
                  </a:lnTo>
                  <a:lnTo>
                    <a:pt x="224" y="145"/>
                  </a:lnTo>
                  <a:lnTo>
                    <a:pt x="223" y="150"/>
                  </a:lnTo>
                  <a:lnTo>
                    <a:pt x="221" y="161"/>
                  </a:lnTo>
                  <a:lnTo>
                    <a:pt x="216" y="170"/>
                  </a:lnTo>
                  <a:lnTo>
                    <a:pt x="213" y="176"/>
                  </a:lnTo>
                  <a:lnTo>
                    <a:pt x="209" y="181"/>
                  </a:lnTo>
                  <a:lnTo>
                    <a:pt x="205" y="185"/>
                  </a:lnTo>
                  <a:lnTo>
                    <a:pt x="201" y="190"/>
                  </a:lnTo>
                  <a:lnTo>
                    <a:pt x="195" y="194"/>
                  </a:lnTo>
                  <a:lnTo>
                    <a:pt x="188" y="196"/>
                  </a:lnTo>
                  <a:lnTo>
                    <a:pt x="184" y="196"/>
                  </a:lnTo>
                  <a:lnTo>
                    <a:pt x="179" y="198"/>
                  </a:lnTo>
                  <a:lnTo>
                    <a:pt x="169" y="198"/>
                  </a:lnTo>
                  <a:lnTo>
                    <a:pt x="160" y="196"/>
                  </a:lnTo>
                  <a:lnTo>
                    <a:pt x="150" y="195"/>
                  </a:lnTo>
                  <a:lnTo>
                    <a:pt x="94" y="177"/>
                  </a:lnTo>
                  <a:lnTo>
                    <a:pt x="76" y="172"/>
                  </a:lnTo>
                  <a:lnTo>
                    <a:pt x="53" y="164"/>
                  </a:lnTo>
                  <a:lnTo>
                    <a:pt x="40" y="158"/>
                  </a:lnTo>
                  <a:lnTo>
                    <a:pt x="38" y="157"/>
                  </a:lnTo>
                  <a:lnTo>
                    <a:pt x="37" y="155"/>
                  </a:lnTo>
                  <a:lnTo>
                    <a:pt x="36" y="151"/>
                  </a:lnTo>
                  <a:lnTo>
                    <a:pt x="34" y="149"/>
                  </a:lnTo>
                  <a:lnTo>
                    <a:pt x="34" y="146"/>
                  </a:lnTo>
                  <a:lnTo>
                    <a:pt x="36" y="140"/>
                  </a:lnTo>
                  <a:lnTo>
                    <a:pt x="37" y="136"/>
                  </a:lnTo>
                  <a:lnTo>
                    <a:pt x="38" y="130"/>
                  </a:lnTo>
                  <a:lnTo>
                    <a:pt x="38" y="128"/>
                  </a:lnTo>
                  <a:lnTo>
                    <a:pt x="37" y="128"/>
                  </a:lnTo>
                  <a:lnTo>
                    <a:pt x="36" y="127"/>
                  </a:lnTo>
                  <a:lnTo>
                    <a:pt x="25" y="124"/>
                  </a:lnTo>
                  <a:lnTo>
                    <a:pt x="23" y="124"/>
                  </a:lnTo>
                  <a:lnTo>
                    <a:pt x="22" y="125"/>
                  </a:lnTo>
                  <a:lnTo>
                    <a:pt x="22" y="127"/>
                  </a:lnTo>
                  <a:lnTo>
                    <a:pt x="18" y="143"/>
                  </a:lnTo>
                  <a:lnTo>
                    <a:pt x="14" y="166"/>
                  </a:lnTo>
                  <a:lnTo>
                    <a:pt x="6" y="192"/>
                  </a:lnTo>
                  <a:lnTo>
                    <a:pt x="0" y="211"/>
                  </a:lnTo>
                  <a:lnTo>
                    <a:pt x="0" y="213"/>
                  </a:lnTo>
                  <a:lnTo>
                    <a:pt x="1" y="214"/>
                  </a:lnTo>
                  <a:lnTo>
                    <a:pt x="14" y="217"/>
                  </a:lnTo>
                  <a:lnTo>
                    <a:pt x="15" y="217"/>
                  </a:lnTo>
                  <a:lnTo>
                    <a:pt x="16" y="217"/>
                  </a:lnTo>
                  <a:lnTo>
                    <a:pt x="16" y="215"/>
                  </a:lnTo>
                  <a:lnTo>
                    <a:pt x="19" y="207"/>
                  </a:lnTo>
                  <a:lnTo>
                    <a:pt x="21" y="203"/>
                  </a:lnTo>
                  <a:lnTo>
                    <a:pt x="22" y="199"/>
                  </a:lnTo>
                  <a:lnTo>
                    <a:pt x="23" y="196"/>
                  </a:lnTo>
                  <a:lnTo>
                    <a:pt x="26" y="195"/>
                  </a:lnTo>
                  <a:lnTo>
                    <a:pt x="31" y="195"/>
                  </a:lnTo>
                  <a:lnTo>
                    <a:pt x="37" y="195"/>
                  </a:lnTo>
                  <a:lnTo>
                    <a:pt x="96" y="217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539"/>
            <p:cNvSpPr>
              <a:spLocks noChangeAspect="1"/>
            </p:cNvSpPr>
            <p:nvPr/>
          </p:nvSpPr>
          <p:spPr bwMode="auto">
            <a:xfrm>
              <a:off x="1914" y="1844"/>
              <a:ext cx="286" cy="300"/>
            </a:xfrm>
            <a:custGeom>
              <a:avLst/>
              <a:gdLst>
                <a:gd name="T0" fmla="*/ 251 w 285"/>
                <a:gd name="T1" fmla="*/ 52 h 300"/>
                <a:gd name="T2" fmla="*/ 139 w 285"/>
                <a:gd name="T3" fmla="*/ 37 h 300"/>
                <a:gd name="T4" fmla="*/ 130 w 285"/>
                <a:gd name="T5" fmla="*/ 28 h 300"/>
                <a:gd name="T6" fmla="*/ 128 w 285"/>
                <a:gd name="T7" fmla="*/ 24 h 300"/>
                <a:gd name="T8" fmla="*/ 134 w 285"/>
                <a:gd name="T9" fmla="*/ 15 h 300"/>
                <a:gd name="T10" fmla="*/ 136 w 285"/>
                <a:gd name="T11" fmla="*/ 9 h 300"/>
                <a:gd name="T12" fmla="*/ 135 w 285"/>
                <a:gd name="T13" fmla="*/ 6 h 300"/>
                <a:gd name="T14" fmla="*/ 124 w 285"/>
                <a:gd name="T15" fmla="*/ 0 h 300"/>
                <a:gd name="T16" fmla="*/ 116 w 285"/>
                <a:gd name="T17" fmla="*/ 11 h 300"/>
                <a:gd name="T18" fmla="*/ 106 w 285"/>
                <a:gd name="T19" fmla="*/ 26 h 300"/>
                <a:gd name="T20" fmla="*/ 83 w 285"/>
                <a:gd name="T21" fmla="*/ 56 h 300"/>
                <a:gd name="T22" fmla="*/ 83 w 285"/>
                <a:gd name="T23" fmla="*/ 58 h 300"/>
                <a:gd name="T24" fmla="*/ 94 w 285"/>
                <a:gd name="T25" fmla="*/ 67 h 300"/>
                <a:gd name="T26" fmla="*/ 97 w 285"/>
                <a:gd name="T27" fmla="*/ 65 h 300"/>
                <a:gd name="T28" fmla="*/ 104 w 285"/>
                <a:gd name="T29" fmla="*/ 56 h 300"/>
                <a:gd name="T30" fmla="*/ 109 w 285"/>
                <a:gd name="T31" fmla="*/ 52 h 300"/>
                <a:gd name="T32" fmla="*/ 119 w 285"/>
                <a:gd name="T33" fmla="*/ 49 h 300"/>
                <a:gd name="T34" fmla="*/ 136 w 285"/>
                <a:gd name="T35" fmla="*/ 58 h 300"/>
                <a:gd name="T36" fmla="*/ 247 w 285"/>
                <a:gd name="T37" fmla="*/ 69 h 300"/>
                <a:gd name="T38" fmla="*/ 295 w 285"/>
                <a:gd name="T39" fmla="*/ 98 h 300"/>
                <a:gd name="T40" fmla="*/ 319 w 285"/>
                <a:gd name="T41" fmla="*/ 117 h 300"/>
                <a:gd name="T42" fmla="*/ 139 w 285"/>
                <a:gd name="T43" fmla="*/ 127 h 300"/>
                <a:gd name="T44" fmla="*/ 31 w 285"/>
                <a:gd name="T45" fmla="*/ 136 h 300"/>
                <a:gd name="T46" fmla="*/ 26 w 285"/>
                <a:gd name="T47" fmla="*/ 140 h 300"/>
                <a:gd name="T48" fmla="*/ 19 w 285"/>
                <a:gd name="T49" fmla="*/ 153 h 300"/>
                <a:gd name="T50" fmla="*/ 11 w 285"/>
                <a:gd name="T51" fmla="*/ 172 h 300"/>
                <a:gd name="T52" fmla="*/ 3 w 285"/>
                <a:gd name="T53" fmla="*/ 185 h 300"/>
                <a:gd name="T54" fmla="*/ 0 w 285"/>
                <a:gd name="T55" fmla="*/ 189 h 300"/>
                <a:gd name="T56" fmla="*/ 1 w 285"/>
                <a:gd name="T57" fmla="*/ 192 h 300"/>
                <a:gd name="T58" fmla="*/ 11 w 285"/>
                <a:gd name="T59" fmla="*/ 198 h 300"/>
                <a:gd name="T60" fmla="*/ 14 w 285"/>
                <a:gd name="T61" fmla="*/ 196 h 300"/>
                <a:gd name="T62" fmla="*/ 18 w 285"/>
                <a:gd name="T63" fmla="*/ 189 h 300"/>
                <a:gd name="T64" fmla="*/ 22 w 285"/>
                <a:gd name="T65" fmla="*/ 187 h 300"/>
                <a:gd name="T66" fmla="*/ 30 w 285"/>
                <a:gd name="T67" fmla="*/ 183 h 300"/>
                <a:gd name="T68" fmla="*/ 40 w 285"/>
                <a:gd name="T69" fmla="*/ 183 h 300"/>
                <a:gd name="T70" fmla="*/ 49 w 285"/>
                <a:gd name="T71" fmla="*/ 187 h 300"/>
                <a:gd name="T72" fmla="*/ 119 w 285"/>
                <a:gd name="T73" fmla="*/ 232 h 300"/>
                <a:gd name="T74" fmla="*/ 252 w 285"/>
                <a:gd name="T75" fmla="*/ 263 h 300"/>
                <a:gd name="T76" fmla="*/ 258 w 285"/>
                <a:gd name="T77" fmla="*/ 269 h 300"/>
                <a:gd name="T78" fmla="*/ 259 w 285"/>
                <a:gd name="T79" fmla="*/ 278 h 300"/>
                <a:gd name="T80" fmla="*/ 252 w 285"/>
                <a:gd name="T81" fmla="*/ 290 h 300"/>
                <a:gd name="T82" fmla="*/ 254 w 285"/>
                <a:gd name="T83" fmla="*/ 293 h 300"/>
                <a:gd name="T84" fmla="*/ 266 w 285"/>
                <a:gd name="T85" fmla="*/ 300 h 300"/>
                <a:gd name="T86" fmla="*/ 267 w 285"/>
                <a:gd name="T87" fmla="*/ 299 h 300"/>
                <a:gd name="T88" fmla="*/ 292 w 285"/>
                <a:gd name="T89" fmla="*/ 254 h 300"/>
                <a:gd name="T90" fmla="*/ 300 w 285"/>
                <a:gd name="T91" fmla="*/ 240 h 300"/>
                <a:gd name="T92" fmla="*/ 288 w 285"/>
                <a:gd name="T93" fmla="*/ 233 h 300"/>
                <a:gd name="T94" fmla="*/ 285 w 285"/>
                <a:gd name="T95" fmla="*/ 232 h 300"/>
                <a:gd name="T96" fmla="*/ 280 w 285"/>
                <a:gd name="T97" fmla="*/ 241 h 300"/>
                <a:gd name="T98" fmla="*/ 273 w 285"/>
                <a:gd name="T99" fmla="*/ 245 h 300"/>
                <a:gd name="T100" fmla="*/ 261 w 285"/>
                <a:gd name="T101" fmla="*/ 244 h 300"/>
                <a:gd name="T102" fmla="*/ 236 w 285"/>
                <a:gd name="T103" fmla="*/ 229 h 300"/>
                <a:gd name="T104" fmla="*/ 55 w 285"/>
                <a:gd name="T105" fmla="*/ 170 h 300"/>
                <a:gd name="T106" fmla="*/ 98 w 285"/>
                <a:gd name="T107" fmla="*/ 165 h 300"/>
                <a:gd name="T108" fmla="*/ 235 w 285"/>
                <a:gd name="T109" fmla="*/ 161 h 300"/>
                <a:gd name="T110" fmla="*/ 344 w 285"/>
                <a:gd name="T111" fmla="*/ 147 h 300"/>
                <a:gd name="T112" fmla="*/ 368 w 285"/>
                <a:gd name="T113" fmla="*/ 143 h 300"/>
                <a:gd name="T114" fmla="*/ 373 w 285"/>
                <a:gd name="T115" fmla="*/ 140 h 300"/>
                <a:gd name="T116" fmla="*/ 375 w 285"/>
                <a:gd name="T117" fmla="*/ 135 h 300"/>
                <a:gd name="T118" fmla="*/ 374 w 285"/>
                <a:gd name="T119" fmla="*/ 132 h 300"/>
                <a:gd name="T120" fmla="*/ 370 w 285"/>
                <a:gd name="T121" fmla="*/ 128 h 30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5"/>
                <a:gd name="T184" fmla="*/ 0 h 300"/>
                <a:gd name="T185" fmla="*/ 285 w 285"/>
                <a:gd name="T186" fmla="*/ 300 h 30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5" h="300">
                  <a:moveTo>
                    <a:pt x="190" y="69"/>
                  </a:moveTo>
                  <a:lnTo>
                    <a:pt x="161" y="52"/>
                  </a:lnTo>
                  <a:lnTo>
                    <a:pt x="146" y="42"/>
                  </a:lnTo>
                  <a:lnTo>
                    <a:pt x="139" y="37"/>
                  </a:lnTo>
                  <a:lnTo>
                    <a:pt x="132" y="31"/>
                  </a:lnTo>
                  <a:lnTo>
                    <a:pt x="130" y="28"/>
                  </a:lnTo>
                  <a:lnTo>
                    <a:pt x="130" y="27"/>
                  </a:lnTo>
                  <a:lnTo>
                    <a:pt x="128" y="24"/>
                  </a:lnTo>
                  <a:lnTo>
                    <a:pt x="130" y="20"/>
                  </a:lnTo>
                  <a:lnTo>
                    <a:pt x="134" y="15"/>
                  </a:lnTo>
                  <a:lnTo>
                    <a:pt x="136" y="11"/>
                  </a:lnTo>
                  <a:lnTo>
                    <a:pt x="136" y="9"/>
                  </a:lnTo>
                  <a:lnTo>
                    <a:pt x="136" y="8"/>
                  </a:lnTo>
                  <a:lnTo>
                    <a:pt x="135" y="6"/>
                  </a:lnTo>
                  <a:lnTo>
                    <a:pt x="127" y="1"/>
                  </a:lnTo>
                  <a:lnTo>
                    <a:pt x="124" y="0"/>
                  </a:lnTo>
                  <a:lnTo>
                    <a:pt x="123" y="1"/>
                  </a:lnTo>
                  <a:lnTo>
                    <a:pt x="116" y="11"/>
                  </a:lnTo>
                  <a:lnTo>
                    <a:pt x="112" y="19"/>
                  </a:lnTo>
                  <a:lnTo>
                    <a:pt x="106" y="26"/>
                  </a:lnTo>
                  <a:lnTo>
                    <a:pt x="93" y="43"/>
                  </a:lnTo>
                  <a:lnTo>
                    <a:pt x="83" y="56"/>
                  </a:lnTo>
                  <a:lnTo>
                    <a:pt x="82" y="57"/>
                  </a:lnTo>
                  <a:lnTo>
                    <a:pt x="83" y="58"/>
                  </a:lnTo>
                  <a:lnTo>
                    <a:pt x="93" y="65"/>
                  </a:lnTo>
                  <a:lnTo>
                    <a:pt x="94" y="67"/>
                  </a:lnTo>
                  <a:lnTo>
                    <a:pt x="96" y="65"/>
                  </a:lnTo>
                  <a:lnTo>
                    <a:pt x="97" y="65"/>
                  </a:lnTo>
                  <a:lnTo>
                    <a:pt x="101" y="58"/>
                  </a:lnTo>
                  <a:lnTo>
                    <a:pt x="104" y="56"/>
                  </a:lnTo>
                  <a:lnTo>
                    <a:pt x="105" y="54"/>
                  </a:lnTo>
                  <a:lnTo>
                    <a:pt x="109" y="52"/>
                  </a:lnTo>
                  <a:lnTo>
                    <a:pt x="113" y="49"/>
                  </a:lnTo>
                  <a:lnTo>
                    <a:pt x="119" y="49"/>
                  </a:lnTo>
                  <a:lnTo>
                    <a:pt x="126" y="53"/>
                  </a:lnTo>
                  <a:lnTo>
                    <a:pt x="136" y="58"/>
                  </a:lnTo>
                  <a:lnTo>
                    <a:pt x="147" y="64"/>
                  </a:lnTo>
                  <a:lnTo>
                    <a:pt x="157" y="69"/>
                  </a:lnTo>
                  <a:lnTo>
                    <a:pt x="177" y="82"/>
                  </a:lnTo>
                  <a:lnTo>
                    <a:pt x="205" y="98"/>
                  </a:lnTo>
                  <a:lnTo>
                    <a:pt x="229" y="116"/>
                  </a:lnTo>
                  <a:lnTo>
                    <a:pt x="229" y="117"/>
                  </a:lnTo>
                  <a:lnTo>
                    <a:pt x="186" y="121"/>
                  </a:lnTo>
                  <a:lnTo>
                    <a:pt x="139" y="127"/>
                  </a:lnTo>
                  <a:lnTo>
                    <a:pt x="33" y="136"/>
                  </a:lnTo>
                  <a:lnTo>
                    <a:pt x="31" y="136"/>
                  </a:lnTo>
                  <a:lnTo>
                    <a:pt x="29" y="138"/>
                  </a:lnTo>
                  <a:lnTo>
                    <a:pt x="26" y="140"/>
                  </a:lnTo>
                  <a:lnTo>
                    <a:pt x="25" y="143"/>
                  </a:lnTo>
                  <a:lnTo>
                    <a:pt x="19" y="153"/>
                  </a:lnTo>
                  <a:lnTo>
                    <a:pt x="14" y="165"/>
                  </a:lnTo>
                  <a:lnTo>
                    <a:pt x="11" y="172"/>
                  </a:lnTo>
                  <a:lnTo>
                    <a:pt x="5" y="178"/>
                  </a:lnTo>
                  <a:lnTo>
                    <a:pt x="3" y="185"/>
                  </a:lnTo>
                  <a:lnTo>
                    <a:pt x="0" y="188"/>
                  </a:lnTo>
                  <a:lnTo>
                    <a:pt x="0" y="189"/>
                  </a:lnTo>
                  <a:lnTo>
                    <a:pt x="0" y="191"/>
                  </a:lnTo>
                  <a:lnTo>
                    <a:pt x="1" y="192"/>
                  </a:lnTo>
                  <a:lnTo>
                    <a:pt x="10" y="198"/>
                  </a:lnTo>
                  <a:lnTo>
                    <a:pt x="11" y="198"/>
                  </a:lnTo>
                  <a:lnTo>
                    <a:pt x="12" y="198"/>
                  </a:lnTo>
                  <a:lnTo>
                    <a:pt x="14" y="196"/>
                  </a:lnTo>
                  <a:lnTo>
                    <a:pt x="15" y="193"/>
                  </a:lnTo>
                  <a:lnTo>
                    <a:pt x="18" y="189"/>
                  </a:lnTo>
                  <a:lnTo>
                    <a:pt x="20" y="188"/>
                  </a:lnTo>
                  <a:lnTo>
                    <a:pt x="22" y="187"/>
                  </a:lnTo>
                  <a:lnTo>
                    <a:pt x="26" y="184"/>
                  </a:lnTo>
                  <a:lnTo>
                    <a:pt x="30" y="183"/>
                  </a:lnTo>
                  <a:lnTo>
                    <a:pt x="34" y="181"/>
                  </a:lnTo>
                  <a:lnTo>
                    <a:pt x="40" y="183"/>
                  </a:lnTo>
                  <a:lnTo>
                    <a:pt x="44" y="184"/>
                  </a:lnTo>
                  <a:lnTo>
                    <a:pt x="49" y="187"/>
                  </a:lnTo>
                  <a:lnTo>
                    <a:pt x="90" y="213"/>
                  </a:lnTo>
                  <a:lnTo>
                    <a:pt x="119" y="232"/>
                  </a:lnTo>
                  <a:lnTo>
                    <a:pt x="141" y="247"/>
                  </a:lnTo>
                  <a:lnTo>
                    <a:pt x="162" y="263"/>
                  </a:lnTo>
                  <a:lnTo>
                    <a:pt x="165" y="266"/>
                  </a:lnTo>
                  <a:lnTo>
                    <a:pt x="168" y="269"/>
                  </a:lnTo>
                  <a:lnTo>
                    <a:pt x="169" y="273"/>
                  </a:lnTo>
                  <a:lnTo>
                    <a:pt x="169" y="278"/>
                  </a:lnTo>
                  <a:lnTo>
                    <a:pt x="168" y="281"/>
                  </a:lnTo>
                  <a:lnTo>
                    <a:pt x="162" y="290"/>
                  </a:lnTo>
                  <a:lnTo>
                    <a:pt x="162" y="292"/>
                  </a:lnTo>
                  <a:lnTo>
                    <a:pt x="164" y="293"/>
                  </a:lnTo>
                  <a:lnTo>
                    <a:pt x="173" y="299"/>
                  </a:lnTo>
                  <a:lnTo>
                    <a:pt x="176" y="300"/>
                  </a:lnTo>
                  <a:lnTo>
                    <a:pt x="177" y="300"/>
                  </a:lnTo>
                  <a:lnTo>
                    <a:pt x="177" y="299"/>
                  </a:lnTo>
                  <a:lnTo>
                    <a:pt x="191" y="271"/>
                  </a:lnTo>
                  <a:lnTo>
                    <a:pt x="202" y="254"/>
                  </a:lnTo>
                  <a:lnTo>
                    <a:pt x="209" y="241"/>
                  </a:lnTo>
                  <a:lnTo>
                    <a:pt x="210" y="240"/>
                  </a:lnTo>
                  <a:lnTo>
                    <a:pt x="207" y="239"/>
                  </a:lnTo>
                  <a:lnTo>
                    <a:pt x="198" y="233"/>
                  </a:lnTo>
                  <a:lnTo>
                    <a:pt x="197" y="232"/>
                  </a:lnTo>
                  <a:lnTo>
                    <a:pt x="195" y="232"/>
                  </a:lnTo>
                  <a:lnTo>
                    <a:pt x="195" y="233"/>
                  </a:lnTo>
                  <a:lnTo>
                    <a:pt x="190" y="241"/>
                  </a:lnTo>
                  <a:lnTo>
                    <a:pt x="187" y="244"/>
                  </a:lnTo>
                  <a:lnTo>
                    <a:pt x="183" y="245"/>
                  </a:lnTo>
                  <a:lnTo>
                    <a:pt x="177" y="245"/>
                  </a:lnTo>
                  <a:lnTo>
                    <a:pt x="171" y="244"/>
                  </a:lnTo>
                  <a:lnTo>
                    <a:pt x="162" y="240"/>
                  </a:lnTo>
                  <a:lnTo>
                    <a:pt x="146" y="229"/>
                  </a:lnTo>
                  <a:lnTo>
                    <a:pt x="108" y="204"/>
                  </a:lnTo>
                  <a:lnTo>
                    <a:pt x="55" y="170"/>
                  </a:lnTo>
                  <a:lnTo>
                    <a:pt x="55" y="169"/>
                  </a:lnTo>
                  <a:lnTo>
                    <a:pt x="98" y="165"/>
                  </a:lnTo>
                  <a:lnTo>
                    <a:pt x="126" y="163"/>
                  </a:lnTo>
                  <a:lnTo>
                    <a:pt x="145" y="161"/>
                  </a:lnTo>
                  <a:lnTo>
                    <a:pt x="216" y="153"/>
                  </a:lnTo>
                  <a:lnTo>
                    <a:pt x="254" y="147"/>
                  </a:lnTo>
                  <a:lnTo>
                    <a:pt x="274" y="144"/>
                  </a:lnTo>
                  <a:lnTo>
                    <a:pt x="278" y="143"/>
                  </a:lnTo>
                  <a:lnTo>
                    <a:pt x="281" y="140"/>
                  </a:lnTo>
                  <a:lnTo>
                    <a:pt x="283" y="140"/>
                  </a:lnTo>
                  <a:lnTo>
                    <a:pt x="284" y="139"/>
                  </a:lnTo>
                  <a:lnTo>
                    <a:pt x="285" y="135"/>
                  </a:lnTo>
                  <a:lnTo>
                    <a:pt x="285" y="133"/>
                  </a:lnTo>
                  <a:lnTo>
                    <a:pt x="284" y="132"/>
                  </a:lnTo>
                  <a:lnTo>
                    <a:pt x="283" y="129"/>
                  </a:lnTo>
                  <a:lnTo>
                    <a:pt x="280" y="128"/>
                  </a:lnTo>
                  <a:lnTo>
                    <a:pt x="190" y="69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540"/>
            <p:cNvSpPr>
              <a:spLocks noChangeAspect="1"/>
            </p:cNvSpPr>
            <p:nvPr/>
          </p:nvSpPr>
          <p:spPr bwMode="auto">
            <a:xfrm>
              <a:off x="2097" y="1708"/>
              <a:ext cx="214" cy="218"/>
            </a:xfrm>
            <a:custGeom>
              <a:avLst/>
              <a:gdLst>
                <a:gd name="T0" fmla="*/ 69 w 214"/>
                <a:gd name="T1" fmla="*/ 38 h 217"/>
                <a:gd name="T2" fmla="*/ 66 w 214"/>
                <a:gd name="T3" fmla="*/ 34 h 217"/>
                <a:gd name="T4" fmla="*/ 66 w 214"/>
                <a:gd name="T5" fmla="*/ 29 h 217"/>
                <a:gd name="T6" fmla="*/ 75 w 214"/>
                <a:gd name="T7" fmla="*/ 19 h 217"/>
                <a:gd name="T8" fmla="*/ 81 w 214"/>
                <a:gd name="T9" fmla="*/ 11 h 217"/>
                <a:gd name="T10" fmla="*/ 72 w 214"/>
                <a:gd name="T11" fmla="*/ 2 h 217"/>
                <a:gd name="T12" fmla="*/ 69 w 214"/>
                <a:gd name="T13" fmla="*/ 2 h 217"/>
                <a:gd name="T14" fmla="*/ 40 w 214"/>
                <a:gd name="T15" fmla="*/ 30 h 217"/>
                <a:gd name="T16" fmla="*/ 1 w 214"/>
                <a:gd name="T17" fmla="*/ 66 h 217"/>
                <a:gd name="T18" fmla="*/ 1 w 214"/>
                <a:gd name="T19" fmla="*/ 70 h 217"/>
                <a:gd name="T20" fmla="*/ 9 w 214"/>
                <a:gd name="T21" fmla="*/ 78 h 217"/>
                <a:gd name="T22" fmla="*/ 12 w 214"/>
                <a:gd name="T23" fmla="*/ 78 h 217"/>
                <a:gd name="T24" fmla="*/ 23 w 214"/>
                <a:gd name="T25" fmla="*/ 67 h 217"/>
                <a:gd name="T26" fmla="*/ 34 w 214"/>
                <a:gd name="T27" fmla="*/ 60 h 217"/>
                <a:gd name="T28" fmla="*/ 38 w 214"/>
                <a:gd name="T29" fmla="*/ 60 h 217"/>
                <a:gd name="T30" fmla="*/ 42 w 214"/>
                <a:gd name="T31" fmla="*/ 63 h 217"/>
                <a:gd name="T32" fmla="*/ 99 w 214"/>
                <a:gd name="T33" fmla="*/ 213 h 217"/>
                <a:gd name="T34" fmla="*/ 151 w 214"/>
                <a:gd name="T35" fmla="*/ 269 h 217"/>
                <a:gd name="T36" fmla="*/ 150 w 214"/>
                <a:gd name="T37" fmla="*/ 277 h 217"/>
                <a:gd name="T38" fmla="*/ 147 w 214"/>
                <a:gd name="T39" fmla="*/ 281 h 217"/>
                <a:gd name="T40" fmla="*/ 133 w 214"/>
                <a:gd name="T41" fmla="*/ 294 h 217"/>
                <a:gd name="T42" fmla="*/ 133 w 214"/>
                <a:gd name="T43" fmla="*/ 298 h 217"/>
                <a:gd name="T44" fmla="*/ 143 w 214"/>
                <a:gd name="T45" fmla="*/ 307 h 217"/>
                <a:gd name="T46" fmla="*/ 144 w 214"/>
                <a:gd name="T47" fmla="*/ 306 h 217"/>
                <a:gd name="T48" fmla="*/ 177 w 214"/>
                <a:gd name="T49" fmla="*/ 275 h 217"/>
                <a:gd name="T50" fmla="*/ 212 w 214"/>
                <a:gd name="T51" fmla="*/ 243 h 217"/>
                <a:gd name="T52" fmla="*/ 212 w 214"/>
                <a:gd name="T53" fmla="*/ 238 h 217"/>
                <a:gd name="T54" fmla="*/ 204 w 214"/>
                <a:gd name="T55" fmla="*/ 229 h 217"/>
                <a:gd name="T56" fmla="*/ 196 w 214"/>
                <a:gd name="T57" fmla="*/ 235 h 217"/>
                <a:gd name="T58" fmla="*/ 189 w 214"/>
                <a:gd name="T59" fmla="*/ 240 h 217"/>
                <a:gd name="T60" fmla="*/ 182 w 214"/>
                <a:gd name="T61" fmla="*/ 242 h 217"/>
                <a:gd name="T62" fmla="*/ 177 w 214"/>
                <a:gd name="T63" fmla="*/ 240 h 217"/>
                <a:gd name="T64" fmla="*/ 148 w 214"/>
                <a:gd name="T65" fmla="*/ 212 h 217"/>
                <a:gd name="T66" fmla="*/ 114 w 214"/>
                <a:gd name="T67" fmla="*/ 86 h 21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14"/>
                <a:gd name="T103" fmla="*/ 0 h 217"/>
                <a:gd name="T104" fmla="*/ 214 w 214"/>
                <a:gd name="T105" fmla="*/ 217 h 21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14" h="217">
                  <a:moveTo>
                    <a:pt x="114" y="86"/>
                  </a:moveTo>
                  <a:lnTo>
                    <a:pt x="69" y="38"/>
                  </a:lnTo>
                  <a:lnTo>
                    <a:pt x="68" y="37"/>
                  </a:lnTo>
                  <a:lnTo>
                    <a:pt x="66" y="34"/>
                  </a:lnTo>
                  <a:lnTo>
                    <a:pt x="66" y="32"/>
                  </a:lnTo>
                  <a:lnTo>
                    <a:pt x="66" y="29"/>
                  </a:lnTo>
                  <a:lnTo>
                    <a:pt x="69" y="25"/>
                  </a:lnTo>
                  <a:lnTo>
                    <a:pt x="75" y="19"/>
                  </a:lnTo>
                  <a:lnTo>
                    <a:pt x="80" y="14"/>
                  </a:lnTo>
                  <a:lnTo>
                    <a:pt x="81" y="11"/>
                  </a:lnTo>
                  <a:lnTo>
                    <a:pt x="80" y="10"/>
                  </a:lnTo>
                  <a:lnTo>
                    <a:pt x="72" y="2"/>
                  </a:lnTo>
                  <a:lnTo>
                    <a:pt x="70" y="0"/>
                  </a:lnTo>
                  <a:lnTo>
                    <a:pt x="69" y="2"/>
                  </a:lnTo>
                  <a:lnTo>
                    <a:pt x="57" y="14"/>
                  </a:lnTo>
                  <a:lnTo>
                    <a:pt x="40" y="30"/>
                  </a:lnTo>
                  <a:lnTo>
                    <a:pt x="15" y="52"/>
                  </a:lnTo>
                  <a:lnTo>
                    <a:pt x="1" y="66"/>
                  </a:lnTo>
                  <a:lnTo>
                    <a:pt x="0" y="67"/>
                  </a:lnTo>
                  <a:lnTo>
                    <a:pt x="1" y="70"/>
                  </a:lnTo>
                  <a:lnTo>
                    <a:pt x="8" y="77"/>
                  </a:lnTo>
                  <a:lnTo>
                    <a:pt x="9" y="78"/>
                  </a:lnTo>
                  <a:lnTo>
                    <a:pt x="10" y="78"/>
                  </a:lnTo>
                  <a:lnTo>
                    <a:pt x="12" y="78"/>
                  </a:lnTo>
                  <a:lnTo>
                    <a:pt x="17" y="71"/>
                  </a:lnTo>
                  <a:lnTo>
                    <a:pt x="23" y="67"/>
                  </a:lnTo>
                  <a:lnTo>
                    <a:pt x="27" y="64"/>
                  </a:lnTo>
                  <a:lnTo>
                    <a:pt x="34" y="60"/>
                  </a:lnTo>
                  <a:lnTo>
                    <a:pt x="36" y="60"/>
                  </a:lnTo>
                  <a:lnTo>
                    <a:pt x="38" y="60"/>
                  </a:lnTo>
                  <a:lnTo>
                    <a:pt x="40" y="62"/>
                  </a:lnTo>
                  <a:lnTo>
                    <a:pt x="42" y="63"/>
                  </a:lnTo>
                  <a:lnTo>
                    <a:pt x="85" y="108"/>
                  </a:lnTo>
                  <a:lnTo>
                    <a:pt x="99" y="123"/>
                  </a:lnTo>
                  <a:lnTo>
                    <a:pt x="150" y="178"/>
                  </a:lnTo>
                  <a:lnTo>
                    <a:pt x="151" y="179"/>
                  </a:lnTo>
                  <a:lnTo>
                    <a:pt x="151" y="182"/>
                  </a:lnTo>
                  <a:lnTo>
                    <a:pt x="150" y="187"/>
                  </a:lnTo>
                  <a:lnTo>
                    <a:pt x="148" y="189"/>
                  </a:lnTo>
                  <a:lnTo>
                    <a:pt x="147" y="191"/>
                  </a:lnTo>
                  <a:lnTo>
                    <a:pt x="141" y="197"/>
                  </a:lnTo>
                  <a:lnTo>
                    <a:pt x="133" y="204"/>
                  </a:lnTo>
                  <a:lnTo>
                    <a:pt x="132" y="206"/>
                  </a:lnTo>
                  <a:lnTo>
                    <a:pt x="133" y="208"/>
                  </a:lnTo>
                  <a:lnTo>
                    <a:pt x="140" y="216"/>
                  </a:lnTo>
                  <a:lnTo>
                    <a:pt x="143" y="217"/>
                  </a:lnTo>
                  <a:lnTo>
                    <a:pt x="144" y="217"/>
                  </a:lnTo>
                  <a:lnTo>
                    <a:pt x="144" y="216"/>
                  </a:lnTo>
                  <a:lnTo>
                    <a:pt x="158" y="204"/>
                  </a:lnTo>
                  <a:lnTo>
                    <a:pt x="177" y="185"/>
                  </a:lnTo>
                  <a:lnTo>
                    <a:pt x="200" y="164"/>
                  </a:lnTo>
                  <a:lnTo>
                    <a:pt x="212" y="153"/>
                  </a:lnTo>
                  <a:lnTo>
                    <a:pt x="214" y="150"/>
                  </a:lnTo>
                  <a:lnTo>
                    <a:pt x="212" y="148"/>
                  </a:lnTo>
                  <a:lnTo>
                    <a:pt x="206" y="139"/>
                  </a:lnTo>
                  <a:lnTo>
                    <a:pt x="204" y="139"/>
                  </a:lnTo>
                  <a:lnTo>
                    <a:pt x="202" y="141"/>
                  </a:lnTo>
                  <a:lnTo>
                    <a:pt x="196" y="145"/>
                  </a:lnTo>
                  <a:lnTo>
                    <a:pt x="193" y="148"/>
                  </a:lnTo>
                  <a:lnTo>
                    <a:pt x="189" y="150"/>
                  </a:lnTo>
                  <a:lnTo>
                    <a:pt x="187" y="152"/>
                  </a:lnTo>
                  <a:lnTo>
                    <a:pt x="182" y="152"/>
                  </a:lnTo>
                  <a:lnTo>
                    <a:pt x="180" y="152"/>
                  </a:lnTo>
                  <a:lnTo>
                    <a:pt x="177" y="150"/>
                  </a:lnTo>
                  <a:lnTo>
                    <a:pt x="170" y="146"/>
                  </a:lnTo>
                  <a:lnTo>
                    <a:pt x="148" y="122"/>
                  </a:lnTo>
                  <a:lnTo>
                    <a:pt x="128" y="101"/>
                  </a:lnTo>
                  <a:lnTo>
                    <a:pt x="114" y="86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541"/>
            <p:cNvSpPr>
              <a:spLocks noChangeAspect="1"/>
            </p:cNvSpPr>
            <p:nvPr/>
          </p:nvSpPr>
          <p:spPr bwMode="auto">
            <a:xfrm>
              <a:off x="2218" y="1554"/>
              <a:ext cx="196" cy="243"/>
            </a:xfrm>
            <a:custGeom>
              <a:avLst/>
              <a:gdLst>
                <a:gd name="T0" fmla="*/ 71 w 196"/>
                <a:gd name="T1" fmla="*/ 62 h 243"/>
                <a:gd name="T2" fmla="*/ 34 w 196"/>
                <a:gd name="T3" fmla="*/ 88 h 243"/>
                <a:gd name="T4" fmla="*/ 0 w 196"/>
                <a:gd name="T5" fmla="*/ 112 h 243"/>
                <a:gd name="T6" fmla="*/ 6 w 196"/>
                <a:gd name="T7" fmla="*/ 124 h 243"/>
                <a:gd name="T8" fmla="*/ 9 w 196"/>
                <a:gd name="T9" fmla="*/ 125 h 243"/>
                <a:gd name="T10" fmla="*/ 13 w 196"/>
                <a:gd name="T11" fmla="*/ 121 h 243"/>
                <a:gd name="T12" fmla="*/ 21 w 196"/>
                <a:gd name="T13" fmla="*/ 120 h 243"/>
                <a:gd name="T14" fmla="*/ 30 w 196"/>
                <a:gd name="T15" fmla="*/ 121 h 243"/>
                <a:gd name="T16" fmla="*/ 38 w 196"/>
                <a:gd name="T17" fmla="*/ 127 h 243"/>
                <a:gd name="T18" fmla="*/ 86 w 196"/>
                <a:gd name="T19" fmla="*/ 165 h 243"/>
                <a:gd name="T20" fmla="*/ 132 w 196"/>
                <a:gd name="T21" fmla="*/ 202 h 243"/>
                <a:gd name="T22" fmla="*/ 184 w 196"/>
                <a:gd name="T23" fmla="*/ 241 h 243"/>
                <a:gd name="T24" fmla="*/ 189 w 196"/>
                <a:gd name="T25" fmla="*/ 243 h 243"/>
                <a:gd name="T26" fmla="*/ 195 w 196"/>
                <a:gd name="T27" fmla="*/ 239 h 243"/>
                <a:gd name="T28" fmla="*/ 196 w 196"/>
                <a:gd name="T29" fmla="*/ 234 h 243"/>
                <a:gd name="T30" fmla="*/ 188 w 196"/>
                <a:gd name="T31" fmla="*/ 178 h 243"/>
                <a:gd name="T32" fmla="*/ 174 w 196"/>
                <a:gd name="T33" fmla="*/ 103 h 243"/>
                <a:gd name="T34" fmla="*/ 168 w 196"/>
                <a:gd name="T35" fmla="*/ 50 h 243"/>
                <a:gd name="T36" fmla="*/ 168 w 196"/>
                <a:gd name="T37" fmla="*/ 32 h 243"/>
                <a:gd name="T38" fmla="*/ 172 w 196"/>
                <a:gd name="T39" fmla="*/ 24 h 243"/>
                <a:gd name="T40" fmla="*/ 181 w 196"/>
                <a:gd name="T41" fmla="*/ 17 h 243"/>
                <a:gd name="T42" fmla="*/ 189 w 196"/>
                <a:gd name="T43" fmla="*/ 13 h 243"/>
                <a:gd name="T44" fmla="*/ 189 w 196"/>
                <a:gd name="T45" fmla="*/ 11 h 243"/>
                <a:gd name="T46" fmla="*/ 184 w 196"/>
                <a:gd name="T47" fmla="*/ 1 h 243"/>
                <a:gd name="T48" fmla="*/ 181 w 196"/>
                <a:gd name="T49" fmla="*/ 0 h 243"/>
                <a:gd name="T50" fmla="*/ 169 w 196"/>
                <a:gd name="T51" fmla="*/ 6 h 243"/>
                <a:gd name="T52" fmla="*/ 133 w 196"/>
                <a:gd name="T53" fmla="*/ 26 h 243"/>
                <a:gd name="T54" fmla="*/ 118 w 196"/>
                <a:gd name="T55" fmla="*/ 32 h 243"/>
                <a:gd name="T56" fmla="*/ 118 w 196"/>
                <a:gd name="T57" fmla="*/ 35 h 243"/>
                <a:gd name="T58" fmla="*/ 124 w 196"/>
                <a:gd name="T59" fmla="*/ 46 h 243"/>
                <a:gd name="T60" fmla="*/ 127 w 196"/>
                <a:gd name="T61" fmla="*/ 46 h 243"/>
                <a:gd name="T62" fmla="*/ 136 w 196"/>
                <a:gd name="T63" fmla="*/ 42 h 243"/>
                <a:gd name="T64" fmla="*/ 142 w 196"/>
                <a:gd name="T65" fmla="*/ 42 h 243"/>
                <a:gd name="T66" fmla="*/ 144 w 196"/>
                <a:gd name="T67" fmla="*/ 49 h 243"/>
                <a:gd name="T68" fmla="*/ 159 w 196"/>
                <a:gd name="T69" fmla="*/ 114 h 243"/>
                <a:gd name="T70" fmla="*/ 174 w 196"/>
                <a:gd name="T71" fmla="*/ 192 h 243"/>
                <a:gd name="T72" fmla="*/ 79 w 196"/>
                <a:gd name="T73" fmla="*/ 113 h 243"/>
                <a:gd name="T74" fmla="*/ 69 w 196"/>
                <a:gd name="T75" fmla="*/ 103 h 243"/>
                <a:gd name="T76" fmla="*/ 62 w 196"/>
                <a:gd name="T77" fmla="*/ 97 h 243"/>
                <a:gd name="T78" fmla="*/ 61 w 196"/>
                <a:gd name="T79" fmla="*/ 92 h 243"/>
                <a:gd name="T80" fmla="*/ 65 w 196"/>
                <a:gd name="T81" fmla="*/ 86 h 243"/>
                <a:gd name="T82" fmla="*/ 77 w 196"/>
                <a:gd name="T83" fmla="*/ 77 h 243"/>
                <a:gd name="T84" fmla="*/ 79 w 196"/>
                <a:gd name="T85" fmla="*/ 75 h 243"/>
                <a:gd name="T86" fmla="*/ 72 w 196"/>
                <a:gd name="T87" fmla="*/ 64 h 24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96"/>
                <a:gd name="T133" fmla="*/ 0 h 243"/>
                <a:gd name="T134" fmla="*/ 196 w 196"/>
                <a:gd name="T135" fmla="*/ 243 h 24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96" h="243">
                  <a:moveTo>
                    <a:pt x="72" y="64"/>
                  </a:moveTo>
                  <a:lnTo>
                    <a:pt x="71" y="62"/>
                  </a:lnTo>
                  <a:lnTo>
                    <a:pt x="68" y="64"/>
                  </a:lnTo>
                  <a:lnTo>
                    <a:pt x="34" y="88"/>
                  </a:lnTo>
                  <a:lnTo>
                    <a:pt x="1" y="110"/>
                  </a:lnTo>
                  <a:lnTo>
                    <a:pt x="0" y="112"/>
                  </a:lnTo>
                  <a:lnTo>
                    <a:pt x="0" y="114"/>
                  </a:lnTo>
                  <a:lnTo>
                    <a:pt x="6" y="124"/>
                  </a:lnTo>
                  <a:lnTo>
                    <a:pt x="8" y="125"/>
                  </a:lnTo>
                  <a:lnTo>
                    <a:pt x="9" y="125"/>
                  </a:lnTo>
                  <a:lnTo>
                    <a:pt x="11" y="124"/>
                  </a:lnTo>
                  <a:lnTo>
                    <a:pt x="13" y="121"/>
                  </a:lnTo>
                  <a:lnTo>
                    <a:pt x="17" y="120"/>
                  </a:lnTo>
                  <a:lnTo>
                    <a:pt x="21" y="120"/>
                  </a:lnTo>
                  <a:lnTo>
                    <a:pt x="26" y="120"/>
                  </a:lnTo>
                  <a:lnTo>
                    <a:pt x="30" y="121"/>
                  </a:lnTo>
                  <a:lnTo>
                    <a:pt x="32" y="123"/>
                  </a:lnTo>
                  <a:lnTo>
                    <a:pt x="38" y="127"/>
                  </a:lnTo>
                  <a:lnTo>
                    <a:pt x="53" y="139"/>
                  </a:lnTo>
                  <a:lnTo>
                    <a:pt x="86" y="165"/>
                  </a:lnTo>
                  <a:lnTo>
                    <a:pt x="94" y="172"/>
                  </a:lnTo>
                  <a:lnTo>
                    <a:pt x="132" y="202"/>
                  </a:lnTo>
                  <a:lnTo>
                    <a:pt x="181" y="240"/>
                  </a:lnTo>
                  <a:lnTo>
                    <a:pt x="184" y="241"/>
                  </a:lnTo>
                  <a:lnTo>
                    <a:pt x="187" y="243"/>
                  </a:lnTo>
                  <a:lnTo>
                    <a:pt x="189" y="243"/>
                  </a:lnTo>
                  <a:lnTo>
                    <a:pt x="191" y="241"/>
                  </a:lnTo>
                  <a:lnTo>
                    <a:pt x="195" y="239"/>
                  </a:lnTo>
                  <a:lnTo>
                    <a:pt x="195" y="237"/>
                  </a:lnTo>
                  <a:lnTo>
                    <a:pt x="196" y="234"/>
                  </a:lnTo>
                  <a:lnTo>
                    <a:pt x="193" y="215"/>
                  </a:lnTo>
                  <a:lnTo>
                    <a:pt x="188" y="178"/>
                  </a:lnTo>
                  <a:lnTo>
                    <a:pt x="178" y="121"/>
                  </a:lnTo>
                  <a:lnTo>
                    <a:pt x="174" y="103"/>
                  </a:lnTo>
                  <a:lnTo>
                    <a:pt x="170" y="76"/>
                  </a:lnTo>
                  <a:lnTo>
                    <a:pt x="168" y="50"/>
                  </a:lnTo>
                  <a:lnTo>
                    <a:pt x="168" y="39"/>
                  </a:lnTo>
                  <a:lnTo>
                    <a:pt x="168" y="32"/>
                  </a:lnTo>
                  <a:lnTo>
                    <a:pt x="169" y="28"/>
                  </a:lnTo>
                  <a:lnTo>
                    <a:pt x="172" y="24"/>
                  </a:lnTo>
                  <a:lnTo>
                    <a:pt x="176" y="22"/>
                  </a:lnTo>
                  <a:lnTo>
                    <a:pt x="181" y="17"/>
                  </a:lnTo>
                  <a:lnTo>
                    <a:pt x="188" y="15"/>
                  </a:lnTo>
                  <a:lnTo>
                    <a:pt x="189" y="13"/>
                  </a:lnTo>
                  <a:lnTo>
                    <a:pt x="189" y="12"/>
                  </a:lnTo>
                  <a:lnTo>
                    <a:pt x="189" y="11"/>
                  </a:lnTo>
                  <a:lnTo>
                    <a:pt x="188" y="9"/>
                  </a:lnTo>
                  <a:lnTo>
                    <a:pt x="184" y="1"/>
                  </a:lnTo>
                  <a:lnTo>
                    <a:pt x="183" y="0"/>
                  </a:lnTo>
                  <a:lnTo>
                    <a:pt x="181" y="0"/>
                  </a:lnTo>
                  <a:lnTo>
                    <a:pt x="180" y="0"/>
                  </a:lnTo>
                  <a:lnTo>
                    <a:pt x="169" y="6"/>
                  </a:lnTo>
                  <a:lnTo>
                    <a:pt x="152" y="16"/>
                  </a:lnTo>
                  <a:lnTo>
                    <a:pt x="133" y="26"/>
                  </a:lnTo>
                  <a:lnTo>
                    <a:pt x="120" y="32"/>
                  </a:lnTo>
                  <a:lnTo>
                    <a:pt x="118" y="32"/>
                  </a:lnTo>
                  <a:lnTo>
                    <a:pt x="117" y="34"/>
                  </a:lnTo>
                  <a:lnTo>
                    <a:pt x="118" y="35"/>
                  </a:lnTo>
                  <a:lnTo>
                    <a:pt x="122" y="45"/>
                  </a:lnTo>
                  <a:lnTo>
                    <a:pt x="124" y="46"/>
                  </a:lnTo>
                  <a:lnTo>
                    <a:pt x="125" y="47"/>
                  </a:lnTo>
                  <a:lnTo>
                    <a:pt x="127" y="46"/>
                  </a:lnTo>
                  <a:lnTo>
                    <a:pt x="132" y="45"/>
                  </a:lnTo>
                  <a:lnTo>
                    <a:pt x="136" y="42"/>
                  </a:lnTo>
                  <a:lnTo>
                    <a:pt x="139" y="42"/>
                  </a:lnTo>
                  <a:lnTo>
                    <a:pt x="142" y="42"/>
                  </a:lnTo>
                  <a:lnTo>
                    <a:pt x="142" y="43"/>
                  </a:lnTo>
                  <a:lnTo>
                    <a:pt x="144" y="49"/>
                  </a:lnTo>
                  <a:lnTo>
                    <a:pt x="147" y="61"/>
                  </a:lnTo>
                  <a:lnTo>
                    <a:pt x="159" y="114"/>
                  </a:lnTo>
                  <a:lnTo>
                    <a:pt x="166" y="153"/>
                  </a:lnTo>
                  <a:lnTo>
                    <a:pt x="174" y="192"/>
                  </a:lnTo>
                  <a:lnTo>
                    <a:pt x="116" y="143"/>
                  </a:lnTo>
                  <a:lnTo>
                    <a:pt x="79" y="113"/>
                  </a:lnTo>
                  <a:lnTo>
                    <a:pt x="73" y="107"/>
                  </a:lnTo>
                  <a:lnTo>
                    <a:pt x="69" y="103"/>
                  </a:lnTo>
                  <a:lnTo>
                    <a:pt x="65" y="99"/>
                  </a:lnTo>
                  <a:lnTo>
                    <a:pt x="62" y="97"/>
                  </a:lnTo>
                  <a:lnTo>
                    <a:pt x="61" y="94"/>
                  </a:lnTo>
                  <a:lnTo>
                    <a:pt x="61" y="92"/>
                  </a:lnTo>
                  <a:lnTo>
                    <a:pt x="62" y="88"/>
                  </a:lnTo>
                  <a:lnTo>
                    <a:pt x="65" y="86"/>
                  </a:lnTo>
                  <a:lnTo>
                    <a:pt x="69" y="83"/>
                  </a:lnTo>
                  <a:lnTo>
                    <a:pt x="77" y="77"/>
                  </a:lnTo>
                  <a:lnTo>
                    <a:pt x="79" y="76"/>
                  </a:lnTo>
                  <a:lnTo>
                    <a:pt x="79" y="75"/>
                  </a:lnTo>
                  <a:lnTo>
                    <a:pt x="79" y="73"/>
                  </a:lnTo>
                  <a:lnTo>
                    <a:pt x="72" y="64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542"/>
            <p:cNvSpPr>
              <a:spLocks noChangeAspect="1"/>
            </p:cNvSpPr>
            <p:nvPr/>
          </p:nvSpPr>
          <p:spPr bwMode="auto">
            <a:xfrm>
              <a:off x="2443" y="1479"/>
              <a:ext cx="229" cy="254"/>
            </a:xfrm>
            <a:custGeom>
              <a:avLst/>
              <a:gdLst>
                <a:gd name="T0" fmla="*/ 112 w 228"/>
                <a:gd name="T1" fmla="*/ 30 h 253"/>
                <a:gd name="T2" fmla="*/ 210 w 228"/>
                <a:gd name="T3" fmla="*/ 28 h 253"/>
                <a:gd name="T4" fmla="*/ 221 w 228"/>
                <a:gd name="T5" fmla="*/ 31 h 253"/>
                <a:gd name="T6" fmla="*/ 244 w 228"/>
                <a:gd name="T7" fmla="*/ 43 h 253"/>
                <a:gd name="T8" fmla="*/ 263 w 228"/>
                <a:gd name="T9" fmla="*/ 54 h 253"/>
                <a:gd name="T10" fmla="*/ 271 w 228"/>
                <a:gd name="T11" fmla="*/ 49 h 253"/>
                <a:gd name="T12" fmla="*/ 271 w 228"/>
                <a:gd name="T13" fmla="*/ 45 h 253"/>
                <a:gd name="T14" fmla="*/ 239 w 228"/>
                <a:gd name="T15" fmla="*/ 1 h 253"/>
                <a:gd name="T16" fmla="*/ 232 w 228"/>
                <a:gd name="T17" fmla="*/ 2 h 253"/>
                <a:gd name="T18" fmla="*/ 42 w 228"/>
                <a:gd name="T19" fmla="*/ 38 h 253"/>
                <a:gd name="T20" fmla="*/ 0 w 228"/>
                <a:gd name="T21" fmla="*/ 53 h 253"/>
                <a:gd name="T22" fmla="*/ 0 w 228"/>
                <a:gd name="T23" fmla="*/ 56 h 253"/>
                <a:gd name="T24" fmla="*/ 4 w 228"/>
                <a:gd name="T25" fmla="*/ 68 h 253"/>
                <a:gd name="T26" fmla="*/ 11 w 228"/>
                <a:gd name="T27" fmla="*/ 66 h 253"/>
                <a:gd name="T28" fmla="*/ 27 w 228"/>
                <a:gd name="T29" fmla="*/ 62 h 253"/>
                <a:gd name="T30" fmla="*/ 31 w 228"/>
                <a:gd name="T31" fmla="*/ 64 h 253"/>
                <a:gd name="T32" fmla="*/ 42 w 228"/>
                <a:gd name="T33" fmla="*/ 88 h 253"/>
                <a:gd name="T34" fmla="*/ 64 w 228"/>
                <a:gd name="T35" fmla="*/ 241 h 253"/>
                <a:gd name="T36" fmla="*/ 87 w 228"/>
                <a:gd name="T37" fmla="*/ 312 h 253"/>
                <a:gd name="T38" fmla="*/ 86 w 228"/>
                <a:gd name="T39" fmla="*/ 315 h 253"/>
                <a:gd name="T40" fmla="*/ 68 w 228"/>
                <a:gd name="T41" fmla="*/ 324 h 253"/>
                <a:gd name="T42" fmla="*/ 63 w 228"/>
                <a:gd name="T43" fmla="*/ 327 h 253"/>
                <a:gd name="T44" fmla="*/ 68 w 228"/>
                <a:gd name="T45" fmla="*/ 341 h 253"/>
                <a:gd name="T46" fmla="*/ 72 w 228"/>
                <a:gd name="T47" fmla="*/ 343 h 253"/>
                <a:gd name="T48" fmla="*/ 108 w 228"/>
                <a:gd name="T49" fmla="*/ 327 h 253"/>
                <a:gd name="T50" fmla="*/ 254 w 228"/>
                <a:gd name="T51" fmla="*/ 307 h 253"/>
                <a:gd name="T52" fmla="*/ 308 w 228"/>
                <a:gd name="T53" fmla="*/ 290 h 253"/>
                <a:gd name="T54" fmla="*/ 316 w 228"/>
                <a:gd name="T55" fmla="*/ 288 h 253"/>
                <a:gd name="T56" fmla="*/ 318 w 228"/>
                <a:gd name="T57" fmla="*/ 283 h 253"/>
                <a:gd name="T58" fmla="*/ 316 w 228"/>
                <a:gd name="T59" fmla="*/ 229 h 253"/>
                <a:gd name="T60" fmla="*/ 314 w 228"/>
                <a:gd name="T61" fmla="*/ 226 h 253"/>
                <a:gd name="T62" fmla="*/ 304 w 228"/>
                <a:gd name="T63" fmla="*/ 225 h 253"/>
                <a:gd name="T64" fmla="*/ 303 w 228"/>
                <a:gd name="T65" fmla="*/ 226 h 253"/>
                <a:gd name="T66" fmla="*/ 295 w 228"/>
                <a:gd name="T67" fmla="*/ 249 h 253"/>
                <a:gd name="T68" fmla="*/ 288 w 228"/>
                <a:gd name="T69" fmla="*/ 266 h 253"/>
                <a:gd name="T70" fmla="*/ 280 w 228"/>
                <a:gd name="T71" fmla="*/ 277 h 253"/>
                <a:gd name="T72" fmla="*/ 270 w 228"/>
                <a:gd name="T73" fmla="*/ 283 h 253"/>
                <a:gd name="T74" fmla="*/ 247 w 228"/>
                <a:gd name="T75" fmla="*/ 294 h 253"/>
                <a:gd name="T76" fmla="*/ 233 w 228"/>
                <a:gd name="T77" fmla="*/ 298 h 253"/>
                <a:gd name="T78" fmla="*/ 222 w 228"/>
                <a:gd name="T79" fmla="*/ 298 h 253"/>
                <a:gd name="T80" fmla="*/ 214 w 228"/>
                <a:gd name="T81" fmla="*/ 294 h 253"/>
                <a:gd name="T82" fmla="*/ 207 w 228"/>
                <a:gd name="T83" fmla="*/ 283 h 253"/>
                <a:gd name="T84" fmla="*/ 95 w 228"/>
                <a:gd name="T85" fmla="*/ 222 h 253"/>
                <a:gd name="T86" fmla="*/ 209 w 228"/>
                <a:gd name="T87" fmla="*/ 125 h 253"/>
                <a:gd name="T88" fmla="*/ 224 w 228"/>
                <a:gd name="T89" fmla="*/ 124 h 253"/>
                <a:gd name="T90" fmla="*/ 230 w 228"/>
                <a:gd name="T91" fmla="*/ 125 h 253"/>
                <a:gd name="T92" fmla="*/ 236 w 228"/>
                <a:gd name="T93" fmla="*/ 219 h 253"/>
                <a:gd name="T94" fmla="*/ 243 w 228"/>
                <a:gd name="T95" fmla="*/ 229 h 253"/>
                <a:gd name="T96" fmla="*/ 245 w 228"/>
                <a:gd name="T97" fmla="*/ 230 h 253"/>
                <a:gd name="T98" fmla="*/ 256 w 228"/>
                <a:gd name="T99" fmla="*/ 225 h 253"/>
                <a:gd name="T100" fmla="*/ 251 w 228"/>
                <a:gd name="T101" fmla="*/ 120 h 253"/>
                <a:gd name="T102" fmla="*/ 239 w 228"/>
                <a:gd name="T103" fmla="*/ 90 h 253"/>
                <a:gd name="T104" fmla="*/ 235 w 228"/>
                <a:gd name="T105" fmla="*/ 73 h 253"/>
                <a:gd name="T106" fmla="*/ 233 w 228"/>
                <a:gd name="T107" fmla="*/ 72 h 253"/>
                <a:gd name="T108" fmla="*/ 221 w 228"/>
                <a:gd name="T109" fmla="*/ 75 h 253"/>
                <a:gd name="T110" fmla="*/ 220 w 228"/>
                <a:gd name="T111" fmla="*/ 77 h 253"/>
                <a:gd name="T112" fmla="*/ 222 w 228"/>
                <a:gd name="T113" fmla="*/ 87 h 253"/>
                <a:gd name="T114" fmla="*/ 221 w 228"/>
                <a:gd name="T115" fmla="*/ 94 h 253"/>
                <a:gd name="T116" fmla="*/ 218 w 228"/>
                <a:gd name="T117" fmla="*/ 101 h 253"/>
                <a:gd name="T118" fmla="*/ 211 w 228"/>
                <a:gd name="T119" fmla="*/ 106 h 253"/>
                <a:gd name="T120" fmla="*/ 91 w 228"/>
                <a:gd name="T121" fmla="*/ 118 h 25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8"/>
                <a:gd name="T184" fmla="*/ 0 h 253"/>
                <a:gd name="T185" fmla="*/ 228 w 228"/>
                <a:gd name="T186" fmla="*/ 253 h 25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8" h="253">
                  <a:moveTo>
                    <a:pt x="65" y="45"/>
                  </a:moveTo>
                  <a:lnTo>
                    <a:pt x="112" y="30"/>
                  </a:lnTo>
                  <a:lnTo>
                    <a:pt x="116" y="28"/>
                  </a:lnTo>
                  <a:lnTo>
                    <a:pt x="120" y="28"/>
                  </a:lnTo>
                  <a:lnTo>
                    <a:pt x="125" y="28"/>
                  </a:lnTo>
                  <a:lnTo>
                    <a:pt x="131" y="31"/>
                  </a:lnTo>
                  <a:lnTo>
                    <a:pt x="140" y="35"/>
                  </a:lnTo>
                  <a:lnTo>
                    <a:pt x="154" y="43"/>
                  </a:lnTo>
                  <a:lnTo>
                    <a:pt x="170" y="53"/>
                  </a:lnTo>
                  <a:lnTo>
                    <a:pt x="173" y="54"/>
                  </a:lnTo>
                  <a:lnTo>
                    <a:pt x="176" y="54"/>
                  </a:lnTo>
                  <a:lnTo>
                    <a:pt x="181" y="49"/>
                  </a:lnTo>
                  <a:lnTo>
                    <a:pt x="181" y="47"/>
                  </a:lnTo>
                  <a:lnTo>
                    <a:pt x="181" y="45"/>
                  </a:lnTo>
                  <a:lnTo>
                    <a:pt x="151" y="5"/>
                  </a:lnTo>
                  <a:lnTo>
                    <a:pt x="149" y="1"/>
                  </a:lnTo>
                  <a:lnTo>
                    <a:pt x="147" y="0"/>
                  </a:lnTo>
                  <a:lnTo>
                    <a:pt x="142" y="2"/>
                  </a:lnTo>
                  <a:lnTo>
                    <a:pt x="135" y="5"/>
                  </a:lnTo>
                  <a:lnTo>
                    <a:pt x="42" y="38"/>
                  </a:lnTo>
                  <a:lnTo>
                    <a:pt x="1" y="53"/>
                  </a:lnTo>
                  <a:lnTo>
                    <a:pt x="0" y="53"/>
                  </a:lnTo>
                  <a:lnTo>
                    <a:pt x="0" y="54"/>
                  </a:lnTo>
                  <a:lnTo>
                    <a:pt x="0" y="56"/>
                  </a:lnTo>
                  <a:lnTo>
                    <a:pt x="3" y="66"/>
                  </a:lnTo>
                  <a:lnTo>
                    <a:pt x="4" y="68"/>
                  </a:lnTo>
                  <a:lnTo>
                    <a:pt x="7" y="69"/>
                  </a:lnTo>
                  <a:lnTo>
                    <a:pt x="11" y="66"/>
                  </a:lnTo>
                  <a:lnTo>
                    <a:pt x="20" y="64"/>
                  </a:lnTo>
                  <a:lnTo>
                    <a:pt x="27" y="62"/>
                  </a:lnTo>
                  <a:lnTo>
                    <a:pt x="30" y="62"/>
                  </a:lnTo>
                  <a:lnTo>
                    <a:pt x="31" y="64"/>
                  </a:lnTo>
                  <a:lnTo>
                    <a:pt x="35" y="68"/>
                  </a:lnTo>
                  <a:lnTo>
                    <a:pt x="42" y="88"/>
                  </a:lnTo>
                  <a:lnTo>
                    <a:pt x="54" y="124"/>
                  </a:lnTo>
                  <a:lnTo>
                    <a:pt x="64" y="151"/>
                  </a:lnTo>
                  <a:lnTo>
                    <a:pt x="87" y="218"/>
                  </a:lnTo>
                  <a:lnTo>
                    <a:pt x="87" y="222"/>
                  </a:lnTo>
                  <a:lnTo>
                    <a:pt x="87" y="223"/>
                  </a:lnTo>
                  <a:lnTo>
                    <a:pt x="86" y="225"/>
                  </a:lnTo>
                  <a:lnTo>
                    <a:pt x="80" y="229"/>
                  </a:lnTo>
                  <a:lnTo>
                    <a:pt x="68" y="234"/>
                  </a:lnTo>
                  <a:lnTo>
                    <a:pt x="64" y="236"/>
                  </a:lnTo>
                  <a:lnTo>
                    <a:pt x="63" y="237"/>
                  </a:lnTo>
                  <a:lnTo>
                    <a:pt x="63" y="240"/>
                  </a:lnTo>
                  <a:lnTo>
                    <a:pt x="68" y="251"/>
                  </a:lnTo>
                  <a:lnTo>
                    <a:pt x="69" y="253"/>
                  </a:lnTo>
                  <a:lnTo>
                    <a:pt x="72" y="253"/>
                  </a:lnTo>
                  <a:lnTo>
                    <a:pt x="89" y="245"/>
                  </a:lnTo>
                  <a:lnTo>
                    <a:pt x="108" y="237"/>
                  </a:lnTo>
                  <a:lnTo>
                    <a:pt x="139" y="226"/>
                  </a:lnTo>
                  <a:lnTo>
                    <a:pt x="164" y="217"/>
                  </a:lnTo>
                  <a:lnTo>
                    <a:pt x="199" y="204"/>
                  </a:lnTo>
                  <a:lnTo>
                    <a:pt x="218" y="200"/>
                  </a:lnTo>
                  <a:lnTo>
                    <a:pt x="225" y="198"/>
                  </a:lnTo>
                  <a:lnTo>
                    <a:pt x="226" y="198"/>
                  </a:lnTo>
                  <a:lnTo>
                    <a:pt x="228" y="196"/>
                  </a:lnTo>
                  <a:lnTo>
                    <a:pt x="228" y="193"/>
                  </a:lnTo>
                  <a:lnTo>
                    <a:pt x="228" y="192"/>
                  </a:lnTo>
                  <a:lnTo>
                    <a:pt x="226" y="139"/>
                  </a:lnTo>
                  <a:lnTo>
                    <a:pt x="226" y="136"/>
                  </a:lnTo>
                  <a:lnTo>
                    <a:pt x="224" y="136"/>
                  </a:lnTo>
                  <a:lnTo>
                    <a:pt x="216" y="135"/>
                  </a:lnTo>
                  <a:lnTo>
                    <a:pt x="214" y="135"/>
                  </a:lnTo>
                  <a:lnTo>
                    <a:pt x="213" y="135"/>
                  </a:lnTo>
                  <a:lnTo>
                    <a:pt x="213" y="136"/>
                  </a:lnTo>
                  <a:lnTo>
                    <a:pt x="211" y="139"/>
                  </a:lnTo>
                  <a:lnTo>
                    <a:pt x="205" y="159"/>
                  </a:lnTo>
                  <a:lnTo>
                    <a:pt x="200" y="170"/>
                  </a:lnTo>
                  <a:lnTo>
                    <a:pt x="198" y="176"/>
                  </a:lnTo>
                  <a:lnTo>
                    <a:pt x="194" y="181"/>
                  </a:lnTo>
                  <a:lnTo>
                    <a:pt x="190" y="187"/>
                  </a:lnTo>
                  <a:lnTo>
                    <a:pt x="185" y="191"/>
                  </a:lnTo>
                  <a:lnTo>
                    <a:pt x="180" y="193"/>
                  </a:lnTo>
                  <a:lnTo>
                    <a:pt x="169" y="199"/>
                  </a:lnTo>
                  <a:lnTo>
                    <a:pt x="157" y="204"/>
                  </a:lnTo>
                  <a:lnTo>
                    <a:pt x="150" y="206"/>
                  </a:lnTo>
                  <a:lnTo>
                    <a:pt x="143" y="208"/>
                  </a:lnTo>
                  <a:lnTo>
                    <a:pt x="138" y="208"/>
                  </a:lnTo>
                  <a:lnTo>
                    <a:pt x="132" y="208"/>
                  </a:lnTo>
                  <a:lnTo>
                    <a:pt x="128" y="207"/>
                  </a:lnTo>
                  <a:lnTo>
                    <a:pt x="124" y="204"/>
                  </a:lnTo>
                  <a:lnTo>
                    <a:pt x="120" y="199"/>
                  </a:lnTo>
                  <a:lnTo>
                    <a:pt x="117" y="193"/>
                  </a:lnTo>
                  <a:lnTo>
                    <a:pt x="101" y="147"/>
                  </a:lnTo>
                  <a:lnTo>
                    <a:pt x="95" y="132"/>
                  </a:lnTo>
                  <a:lnTo>
                    <a:pt x="109" y="128"/>
                  </a:lnTo>
                  <a:lnTo>
                    <a:pt x="119" y="125"/>
                  </a:lnTo>
                  <a:lnTo>
                    <a:pt x="130" y="124"/>
                  </a:lnTo>
                  <a:lnTo>
                    <a:pt x="134" y="124"/>
                  </a:lnTo>
                  <a:lnTo>
                    <a:pt x="138" y="124"/>
                  </a:lnTo>
                  <a:lnTo>
                    <a:pt x="140" y="125"/>
                  </a:lnTo>
                  <a:lnTo>
                    <a:pt x="143" y="127"/>
                  </a:lnTo>
                  <a:lnTo>
                    <a:pt x="146" y="129"/>
                  </a:lnTo>
                  <a:lnTo>
                    <a:pt x="149" y="132"/>
                  </a:lnTo>
                  <a:lnTo>
                    <a:pt x="153" y="139"/>
                  </a:lnTo>
                  <a:lnTo>
                    <a:pt x="154" y="140"/>
                  </a:lnTo>
                  <a:lnTo>
                    <a:pt x="155" y="140"/>
                  </a:lnTo>
                  <a:lnTo>
                    <a:pt x="165" y="136"/>
                  </a:lnTo>
                  <a:lnTo>
                    <a:pt x="166" y="135"/>
                  </a:lnTo>
                  <a:lnTo>
                    <a:pt x="166" y="133"/>
                  </a:lnTo>
                  <a:lnTo>
                    <a:pt x="161" y="120"/>
                  </a:lnTo>
                  <a:lnTo>
                    <a:pt x="154" y="105"/>
                  </a:lnTo>
                  <a:lnTo>
                    <a:pt x="149" y="90"/>
                  </a:lnTo>
                  <a:lnTo>
                    <a:pt x="146" y="80"/>
                  </a:lnTo>
                  <a:lnTo>
                    <a:pt x="145" y="73"/>
                  </a:lnTo>
                  <a:lnTo>
                    <a:pt x="145" y="72"/>
                  </a:lnTo>
                  <a:lnTo>
                    <a:pt x="143" y="72"/>
                  </a:lnTo>
                  <a:lnTo>
                    <a:pt x="140" y="72"/>
                  </a:lnTo>
                  <a:lnTo>
                    <a:pt x="131" y="75"/>
                  </a:lnTo>
                  <a:lnTo>
                    <a:pt x="130" y="76"/>
                  </a:lnTo>
                  <a:lnTo>
                    <a:pt x="130" y="77"/>
                  </a:lnTo>
                  <a:lnTo>
                    <a:pt x="131" y="83"/>
                  </a:lnTo>
                  <a:lnTo>
                    <a:pt x="132" y="87"/>
                  </a:lnTo>
                  <a:lnTo>
                    <a:pt x="132" y="91"/>
                  </a:lnTo>
                  <a:lnTo>
                    <a:pt x="131" y="94"/>
                  </a:lnTo>
                  <a:lnTo>
                    <a:pt x="130" y="98"/>
                  </a:lnTo>
                  <a:lnTo>
                    <a:pt x="128" y="101"/>
                  </a:lnTo>
                  <a:lnTo>
                    <a:pt x="125" y="103"/>
                  </a:lnTo>
                  <a:lnTo>
                    <a:pt x="121" y="106"/>
                  </a:lnTo>
                  <a:lnTo>
                    <a:pt x="106" y="113"/>
                  </a:lnTo>
                  <a:lnTo>
                    <a:pt x="91" y="118"/>
                  </a:lnTo>
                  <a:lnTo>
                    <a:pt x="65" y="45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543"/>
            <p:cNvSpPr>
              <a:spLocks noChangeAspect="1" noEditPoints="1"/>
            </p:cNvSpPr>
            <p:nvPr/>
          </p:nvSpPr>
          <p:spPr bwMode="auto">
            <a:xfrm>
              <a:off x="2697" y="1443"/>
              <a:ext cx="218" cy="225"/>
            </a:xfrm>
            <a:custGeom>
              <a:avLst/>
              <a:gdLst>
                <a:gd name="T0" fmla="*/ 37 w 219"/>
                <a:gd name="T1" fmla="*/ 427 h 223"/>
                <a:gd name="T2" fmla="*/ 34 w 219"/>
                <a:gd name="T3" fmla="*/ 447 h 223"/>
                <a:gd name="T4" fmla="*/ 22 w 219"/>
                <a:gd name="T5" fmla="*/ 453 h 223"/>
                <a:gd name="T6" fmla="*/ 15 w 219"/>
                <a:gd name="T7" fmla="*/ 461 h 223"/>
                <a:gd name="T8" fmla="*/ 17 w 219"/>
                <a:gd name="T9" fmla="*/ 489 h 223"/>
                <a:gd name="T10" fmla="*/ 83 w 219"/>
                <a:gd name="T11" fmla="*/ 469 h 223"/>
                <a:gd name="T12" fmla="*/ 103 w 219"/>
                <a:gd name="T13" fmla="*/ 461 h 223"/>
                <a:gd name="T14" fmla="*/ 101 w 219"/>
                <a:gd name="T15" fmla="*/ 435 h 223"/>
                <a:gd name="T16" fmla="*/ 83 w 219"/>
                <a:gd name="T17" fmla="*/ 437 h 223"/>
                <a:gd name="T18" fmla="*/ 78 w 219"/>
                <a:gd name="T19" fmla="*/ 429 h 223"/>
                <a:gd name="T20" fmla="*/ 69 w 219"/>
                <a:gd name="T21" fmla="*/ 286 h 223"/>
                <a:gd name="T22" fmla="*/ 80 w 219"/>
                <a:gd name="T23" fmla="*/ 256 h 223"/>
                <a:gd name="T24" fmla="*/ 98 w 219"/>
                <a:gd name="T25" fmla="*/ 262 h 223"/>
                <a:gd name="T26" fmla="*/ 109 w 219"/>
                <a:gd name="T27" fmla="*/ 298 h 223"/>
                <a:gd name="T28" fmla="*/ 109 w 219"/>
                <a:gd name="T29" fmla="*/ 437 h 223"/>
                <a:gd name="T30" fmla="*/ 109 w 219"/>
                <a:gd name="T31" fmla="*/ 457 h 223"/>
                <a:gd name="T32" fmla="*/ 117 w 219"/>
                <a:gd name="T33" fmla="*/ 457 h 223"/>
                <a:gd name="T34" fmla="*/ 128 w 219"/>
                <a:gd name="T35" fmla="*/ 453 h 223"/>
                <a:gd name="T36" fmla="*/ 129 w 219"/>
                <a:gd name="T37" fmla="*/ 429 h 223"/>
                <a:gd name="T38" fmla="*/ 121 w 219"/>
                <a:gd name="T39" fmla="*/ 423 h 223"/>
                <a:gd name="T40" fmla="*/ 109 w 219"/>
                <a:gd name="T41" fmla="*/ 415 h 223"/>
                <a:gd name="T42" fmla="*/ 109 w 219"/>
                <a:gd name="T43" fmla="*/ 337 h 223"/>
                <a:gd name="T44" fmla="*/ 109 w 219"/>
                <a:gd name="T45" fmla="*/ 254 h 223"/>
                <a:gd name="T46" fmla="*/ 109 w 219"/>
                <a:gd name="T47" fmla="*/ 240 h 223"/>
                <a:gd name="T48" fmla="*/ 109 w 219"/>
                <a:gd name="T49" fmla="*/ 212 h 223"/>
                <a:gd name="T50" fmla="*/ 109 w 219"/>
                <a:gd name="T51" fmla="*/ 182 h 223"/>
                <a:gd name="T52" fmla="*/ 109 w 219"/>
                <a:gd name="T53" fmla="*/ 161 h 223"/>
                <a:gd name="T54" fmla="*/ 109 w 219"/>
                <a:gd name="T55" fmla="*/ 46 h 223"/>
                <a:gd name="T56" fmla="*/ 109 w 219"/>
                <a:gd name="T57" fmla="*/ 29 h 223"/>
                <a:gd name="T58" fmla="*/ 109 w 219"/>
                <a:gd name="T59" fmla="*/ 13 h 223"/>
                <a:gd name="T60" fmla="*/ 109 w 219"/>
                <a:gd name="T61" fmla="*/ 5 h 223"/>
                <a:gd name="T62" fmla="*/ 109 w 219"/>
                <a:gd name="T63" fmla="*/ 0 h 223"/>
                <a:gd name="T64" fmla="*/ 43 w 219"/>
                <a:gd name="T65" fmla="*/ 7 h 223"/>
                <a:gd name="T66" fmla="*/ 0 w 219"/>
                <a:gd name="T67" fmla="*/ 13 h 223"/>
                <a:gd name="T68" fmla="*/ 2 w 219"/>
                <a:gd name="T69" fmla="*/ 28 h 223"/>
                <a:gd name="T70" fmla="*/ 20 w 219"/>
                <a:gd name="T71" fmla="*/ 28 h 223"/>
                <a:gd name="T72" fmla="*/ 26 w 219"/>
                <a:gd name="T73" fmla="*/ 37 h 223"/>
                <a:gd name="T74" fmla="*/ 60 w 219"/>
                <a:gd name="T75" fmla="*/ 33 h 223"/>
                <a:gd name="T76" fmla="*/ 63 w 219"/>
                <a:gd name="T77" fmla="*/ 24 h 223"/>
                <a:gd name="T78" fmla="*/ 79 w 219"/>
                <a:gd name="T79" fmla="*/ 21 h 223"/>
                <a:gd name="T80" fmla="*/ 97 w 219"/>
                <a:gd name="T81" fmla="*/ 22 h 223"/>
                <a:gd name="T82" fmla="*/ 109 w 219"/>
                <a:gd name="T83" fmla="*/ 32 h 223"/>
                <a:gd name="T84" fmla="*/ 109 w 219"/>
                <a:gd name="T85" fmla="*/ 46 h 223"/>
                <a:gd name="T86" fmla="*/ 109 w 219"/>
                <a:gd name="T87" fmla="*/ 149 h 223"/>
                <a:gd name="T88" fmla="*/ 109 w 219"/>
                <a:gd name="T89" fmla="*/ 174 h 223"/>
                <a:gd name="T90" fmla="*/ 109 w 219"/>
                <a:gd name="T91" fmla="*/ 206 h 223"/>
                <a:gd name="T92" fmla="*/ 105 w 219"/>
                <a:gd name="T93" fmla="*/ 226 h 223"/>
                <a:gd name="T94" fmla="*/ 80 w 219"/>
                <a:gd name="T95" fmla="*/ 236 h 223"/>
                <a:gd name="T96" fmla="*/ 60 w 219"/>
                <a:gd name="T97" fmla="*/ 33 h 22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19"/>
                <a:gd name="T148" fmla="*/ 0 h 223"/>
                <a:gd name="T149" fmla="*/ 219 w 219"/>
                <a:gd name="T150" fmla="*/ 223 h 223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19" h="223">
                  <a:moveTo>
                    <a:pt x="31" y="110"/>
                  </a:moveTo>
                  <a:lnTo>
                    <a:pt x="35" y="153"/>
                  </a:lnTo>
                  <a:lnTo>
                    <a:pt x="37" y="192"/>
                  </a:lnTo>
                  <a:lnTo>
                    <a:pt x="37" y="194"/>
                  </a:lnTo>
                  <a:lnTo>
                    <a:pt x="37" y="198"/>
                  </a:lnTo>
                  <a:lnTo>
                    <a:pt x="34" y="202"/>
                  </a:lnTo>
                  <a:lnTo>
                    <a:pt x="31" y="204"/>
                  </a:lnTo>
                  <a:lnTo>
                    <a:pt x="30" y="204"/>
                  </a:lnTo>
                  <a:lnTo>
                    <a:pt x="22" y="205"/>
                  </a:lnTo>
                  <a:lnTo>
                    <a:pt x="16" y="207"/>
                  </a:lnTo>
                  <a:lnTo>
                    <a:pt x="15" y="208"/>
                  </a:lnTo>
                  <a:lnTo>
                    <a:pt x="15" y="209"/>
                  </a:lnTo>
                  <a:lnTo>
                    <a:pt x="16" y="220"/>
                  </a:lnTo>
                  <a:lnTo>
                    <a:pt x="17" y="222"/>
                  </a:lnTo>
                  <a:lnTo>
                    <a:pt x="17" y="223"/>
                  </a:lnTo>
                  <a:lnTo>
                    <a:pt x="19" y="223"/>
                  </a:lnTo>
                  <a:lnTo>
                    <a:pt x="57" y="216"/>
                  </a:lnTo>
                  <a:lnTo>
                    <a:pt x="83" y="213"/>
                  </a:lnTo>
                  <a:lnTo>
                    <a:pt x="99" y="212"/>
                  </a:lnTo>
                  <a:lnTo>
                    <a:pt x="102" y="211"/>
                  </a:lnTo>
                  <a:lnTo>
                    <a:pt x="103" y="209"/>
                  </a:lnTo>
                  <a:lnTo>
                    <a:pt x="103" y="208"/>
                  </a:lnTo>
                  <a:lnTo>
                    <a:pt x="102" y="197"/>
                  </a:lnTo>
                  <a:lnTo>
                    <a:pt x="101" y="196"/>
                  </a:lnTo>
                  <a:lnTo>
                    <a:pt x="98" y="194"/>
                  </a:lnTo>
                  <a:lnTo>
                    <a:pt x="87" y="197"/>
                  </a:lnTo>
                  <a:lnTo>
                    <a:pt x="83" y="197"/>
                  </a:lnTo>
                  <a:lnTo>
                    <a:pt x="80" y="196"/>
                  </a:lnTo>
                  <a:lnTo>
                    <a:pt x="79" y="194"/>
                  </a:lnTo>
                  <a:lnTo>
                    <a:pt x="78" y="193"/>
                  </a:lnTo>
                  <a:lnTo>
                    <a:pt x="75" y="189"/>
                  </a:lnTo>
                  <a:lnTo>
                    <a:pt x="72" y="183"/>
                  </a:lnTo>
                  <a:lnTo>
                    <a:pt x="69" y="136"/>
                  </a:lnTo>
                  <a:lnTo>
                    <a:pt x="68" y="125"/>
                  </a:lnTo>
                  <a:lnTo>
                    <a:pt x="73" y="123"/>
                  </a:lnTo>
                  <a:lnTo>
                    <a:pt x="80" y="122"/>
                  </a:lnTo>
                  <a:lnTo>
                    <a:pt x="87" y="122"/>
                  </a:lnTo>
                  <a:lnTo>
                    <a:pt x="93" y="123"/>
                  </a:lnTo>
                  <a:lnTo>
                    <a:pt x="98" y="125"/>
                  </a:lnTo>
                  <a:lnTo>
                    <a:pt x="103" y="129"/>
                  </a:lnTo>
                  <a:lnTo>
                    <a:pt x="108" y="134"/>
                  </a:lnTo>
                  <a:lnTo>
                    <a:pt x="113" y="140"/>
                  </a:lnTo>
                  <a:lnTo>
                    <a:pt x="125" y="157"/>
                  </a:lnTo>
                  <a:lnTo>
                    <a:pt x="143" y="182"/>
                  </a:lnTo>
                  <a:lnTo>
                    <a:pt x="155" y="197"/>
                  </a:lnTo>
                  <a:lnTo>
                    <a:pt x="159" y="204"/>
                  </a:lnTo>
                  <a:lnTo>
                    <a:pt x="162" y="205"/>
                  </a:lnTo>
                  <a:lnTo>
                    <a:pt x="164" y="207"/>
                  </a:lnTo>
                  <a:lnTo>
                    <a:pt x="177" y="207"/>
                  </a:lnTo>
                  <a:lnTo>
                    <a:pt x="194" y="205"/>
                  </a:lnTo>
                  <a:lnTo>
                    <a:pt x="207" y="207"/>
                  </a:lnTo>
                  <a:lnTo>
                    <a:pt x="217" y="207"/>
                  </a:lnTo>
                  <a:lnTo>
                    <a:pt x="218" y="207"/>
                  </a:lnTo>
                  <a:lnTo>
                    <a:pt x="218" y="205"/>
                  </a:lnTo>
                  <a:lnTo>
                    <a:pt x="219" y="204"/>
                  </a:lnTo>
                  <a:lnTo>
                    <a:pt x="219" y="194"/>
                  </a:lnTo>
                  <a:lnTo>
                    <a:pt x="219" y="193"/>
                  </a:lnTo>
                  <a:lnTo>
                    <a:pt x="218" y="192"/>
                  </a:lnTo>
                  <a:lnTo>
                    <a:pt x="217" y="190"/>
                  </a:lnTo>
                  <a:lnTo>
                    <a:pt x="211" y="190"/>
                  </a:lnTo>
                  <a:lnTo>
                    <a:pt x="206" y="190"/>
                  </a:lnTo>
                  <a:lnTo>
                    <a:pt x="200" y="189"/>
                  </a:lnTo>
                  <a:lnTo>
                    <a:pt x="196" y="186"/>
                  </a:lnTo>
                  <a:lnTo>
                    <a:pt x="188" y="179"/>
                  </a:lnTo>
                  <a:lnTo>
                    <a:pt x="180" y="170"/>
                  </a:lnTo>
                  <a:lnTo>
                    <a:pt x="166" y="153"/>
                  </a:lnTo>
                  <a:lnTo>
                    <a:pt x="151" y="137"/>
                  </a:lnTo>
                  <a:lnTo>
                    <a:pt x="140" y="125"/>
                  </a:lnTo>
                  <a:lnTo>
                    <a:pt x="136" y="121"/>
                  </a:lnTo>
                  <a:lnTo>
                    <a:pt x="132" y="116"/>
                  </a:lnTo>
                  <a:lnTo>
                    <a:pt x="128" y="115"/>
                  </a:lnTo>
                  <a:lnTo>
                    <a:pt x="124" y="114"/>
                  </a:lnTo>
                  <a:lnTo>
                    <a:pt x="123" y="112"/>
                  </a:lnTo>
                  <a:lnTo>
                    <a:pt x="136" y="107"/>
                  </a:lnTo>
                  <a:lnTo>
                    <a:pt x="146" y="100"/>
                  </a:lnTo>
                  <a:lnTo>
                    <a:pt x="155" y="93"/>
                  </a:lnTo>
                  <a:lnTo>
                    <a:pt x="158" y="89"/>
                  </a:lnTo>
                  <a:lnTo>
                    <a:pt x="162" y="85"/>
                  </a:lnTo>
                  <a:lnTo>
                    <a:pt x="165" y="81"/>
                  </a:lnTo>
                  <a:lnTo>
                    <a:pt x="168" y="77"/>
                  </a:lnTo>
                  <a:lnTo>
                    <a:pt x="169" y="71"/>
                  </a:lnTo>
                  <a:lnTo>
                    <a:pt x="170" y="67"/>
                  </a:lnTo>
                  <a:lnTo>
                    <a:pt x="172" y="56"/>
                  </a:lnTo>
                  <a:lnTo>
                    <a:pt x="172" y="46"/>
                  </a:lnTo>
                  <a:lnTo>
                    <a:pt x="172" y="41"/>
                  </a:lnTo>
                  <a:lnTo>
                    <a:pt x="170" y="37"/>
                  </a:lnTo>
                  <a:lnTo>
                    <a:pt x="166" y="29"/>
                  </a:lnTo>
                  <a:lnTo>
                    <a:pt x="161" y="21"/>
                  </a:lnTo>
                  <a:lnTo>
                    <a:pt x="157" y="17"/>
                  </a:lnTo>
                  <a:lnTo>
                    <a:pt x="153" y="13"/>
                  </a:lnTo>
                  <a:lnTo>
                    <a:pt x="149" y="10"/>
                  </a:lnTo>
                  <a:lnTo>
                    <a:pt x="142" y="7"/>
                  </a:lnTo>
                  <a:lnTo>
                    <a:pt x="135" y="5"/>
                  </a:lnTo>
                  <a:lnTo>
                    <a:pt x="128" y="2"/>
                  </a:lnTo>
                  <a:lnTo>
                    <a:pt x="120" y="0"/>
                  </a:lnTo>
                  <a:lnTo>
                    <a:pt x="112" y="0"/>
                  </a:lnTo>
                  <a:lnTo>
                    <a:pt x="102" y="0"/>
                  </a:lnTo>
                  <a:lnTo>
                    <a:pt x="91" y="0"/>
                  </a:lnTo>
                  <a:lnTo>
                    <a:pt x="43" y="7"/>
                  </a:lnTo>
                  <a:lnTo>
                    <a:pt x="1" y="10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0" y="24"/>
                  </a:lnTo>
                  <a:lnTo>
                    <a:pt x="1" y="26"/>
                  </a:lnTo>
                  <a:lnTo>
                    <a:pt x="2" y="28"/>
                  </a:lnTo>
                  <a:lnTo>
                    <a:pt x="7" y="26"/>
                  </a:lnTo>
                  <a:lnTo>
                    <a:pt x="15" y="26"/>
                  </a:lnTo>
                  <a:lnTo>
                    <a:pt x="20" y="28"/>
                  </a:lnTo>
                  <a:lnTo>
                    <a:pt x="22" y="29"/>
                  </a:lnTo>
                  <a:lnTo>
                    <a:pt x="23" y="32"/>
                  </a:lnTo>
                  <a:lnTo>
                    <a:pt x="26" y="37"/>
                  </a:lnTo>
                  <a:lnTo>
                    <a:pt x="28" y="81"/>
                  </a:lnTo>
                  <a:lnTo>
                    <a:pt x="31" y="110"/>
                  </a:lnTo>
                  <a:close/>
                  <a:moveTo>
                    <a:pt x="60" y="33"/>
                  </a:moveTo>
                  <a:lnTo>
                    <a:pt x="60" y="29"/>
                  </a:lnTo>
                  <a:lnTo>
                    <a:pt x="60" y="28"/>
                  </a:lnTo>
                  <a:lnTo>
                    <a:pt x="63" y="24"/>
                  </a:lnTo>
                  <a:lnTo>
                    <a:pt x="68" y="22"/>
                  </a:lnTo>
                  <a:lnTo>
                    <a:pt x="72" y="21"/>
                  </a:lnTo>
                  <a:lnTo>
                    <a:pt x="79" y="21"/>
                  </a:lnTo>
                  <a:lnTo>
                    <a:pt x="86" y="21"/>
                  </a:lnTo>
                  <a:lnTo>
                    <a:pt x="91" y="21"/>
                  </a:lnTo>
                  <a:lnTo>
                    <a:pt x="97" y="22"/>
                  </a:lnTo>
                  <a:lnTo>
                    <a:pt x="108" y="25"/>
                  </a:lnTo>
                  <a:lnTo>
                    <a:pt x="117" y="29"/>
                  </a:lnTo>
                  <a:lnTo>
                    <a:pt x="120" y="32"/>
                  </a:lnTo>
                  <a:lnTo>
                    <a:pt x="124" y="35"/>
                  </a:lnTo>
                  <a:lnTo>
                    <a:pt x="129" y="41"/>
                  </a:lnTo>
                  <a:lnTo>
                    <a:pt x="131" y="46"/>
                  </a:lnTo>
                  <a:lnTo>
                    <a:pt x="132" y="50"/>
                  </a:lnTo>
                  <a:lnTo>
                    <a:pt x="133" y="55"/>
                  </a:lnTo>
                  <a:lnTo>
                    <a:pt x="135" y="59"/>
                  </a:lnTo>
                  <a:lnTo>
                    <a:pt x="135" y="65"/>
                  </a:lnTo>
                  <a:lnTo>
                    <a:pt x="133" y="73"/>
                  </a:lnTo>
                  <a:lnTo>
                    <a:pt x="132" y="81"/>
                  </a:lnTo>
                  <a:lnTo>
                    <a:pt x="127" y="89"/>
                  </a:lnTo>
                  <a:lnTo>
                    <a:pt x="124" y="93"/>
                  </a:lnTo>
                  <a:lnTo>
                    <a:pt x="120" y="97"/>
                  </a:lnTo>
                  <a:lnTo>
                    <a:pt x="116" y="101"/>
                  </a:lnTo>
                  <a:lnTo>
                    <a:pt x="110" y="104"/>
                  </a:lnTo>
                  <a:lnTo>
                    <a:pt x="105" y="107"/>
                  </a:lnTo>
                  <a:lnTo>
                    <a:pt x="98" y="110"/>
                  </a:lnTo>
                  <a:lnTo>
                    <a:pt x="90" y="111"/>
                  </a:lnTo>
                  <a:lnTo>
                    <a:pt x="80" y="112"/>
                  </a:lnTo>
                  <a:lnTo>
                    <a:pt x="72" y="112"/>
                  </a:lnTo>
                  <a:lnTo>
                    <a:pt x="67" y="112"/>
                  </a:lnTo>
                  <a:lnTo>
                    <a:pt x="60" y="33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544"/>
            <p:cNvSpPr>
              <a:spLocks noChangeAspect="1"/>
            </p:cNvSpPr>
            <p:nvPr/>
          </p:nvSpPr>
          <p:spPr bwMode="auto">
            <a:xfrm>
              <a:off x="2940" y="1447"/>
              <a:ext cx="146" cy="218"/>
            </a:xfrm>
            <a:custGeom>
              <a:avLst/>
              <a:gdLst>
                <a:gd name="T0" fmla="*/ 268 w 144"/>
                <a:gd name="T1" fmla="*/ 218 h 218"/>
                <a:gd name="T2" fmla="*/ 349 w 144"/>
                <a:gd name="T3" fmla="*/ 215 h 218"/>
                <a:gd name="T4" fmla="*/ 411 w 144"/>
                <a:gd name="T5" fmla="*/ 206 h 218"/>
                <a:gd name="T6" fmla="*/ 442 w 144"/>
                <a:gd name="T7" fmla="*/ 192 h 218"/>
                <a:gd name="T8" fmla="*/ 466 w 144"/>
                <a:gd name="T9" fmla="*/ 176 h 218"/>
                <a:gd name="T10" fmla="*/ 479 w 144"/>
                <a:gd name="T11" fmla="*/ 149 h 218"/>
                <a:gd name="T12" fmla="*/ 471 w 144"/>
                <a:gd name="T13" fmla="*/ 131 h 218"/>
                <a:gd name="T14" fmla="*/ 448 w 144"/>
                <a:gd name="T15" fmla="*/ 117 h 218"/>
                <a:gd name="T16" fmla="*/ 424 w 144"/>
                <a:gd name="T17" fmla="*/ 109 h 218"/>
                <a:gd name="T18" fmla="*/ 280 w 144"/>
                <a:gd name="T19" fmla="*/ 86 h 218"/>
                <a:gd name="T20" fmla="*/ 204 w 144"/>
                <a:gd name="T21" fmla="*/ 69 h 218"/>
                <a:gd name="T22" fmla="*/ 183 w 144"/>
                <a:gd name="T23" fmla="*/ 60 h 218"/>
                <a:gd name="T24" fmla="*/ 174 w 144"/>
                <a:gd name="T25" fmla="*/ 45 h 218"/>
                <a:gd name="T26" fmla="*/ 183 w 144"/>
                <a:gd name="T27" fmla="*/ 33 h 218"/>
                <a:gd name="T28" fmla="*/ 216 w 144"/>
                <a:gd name="T29" fmla="*/ 20 h 218"/>
                <a:gd name="T30" fmla="*/ 276 w 144"/>
                <a:gd name="T31" fmla="*/ 16 h 218"/>
                <a:gd name="T32" fmla="*/ 329 w 144"/>
                <a:gd name="T33" fmla="*/ 19 h 218"/>
                <a:gd name="T34" fmla="*/ 399 w 144"/>
                <a:gd name="T35" fmla="*/ 30 h 218"/>
                <a:gd name="T36" fmla="*/ 423 w 144"/>
                <a:gd name="T37" fmla="*/ 42 h 218"/>
                <a:gd name="T38" fmla="*/ 442 w 144"/>
                <a:gd name="T39" fmla="*/ 69 h 218"/>
                <a:gd name="T40" fmla="*/ 479 w 144"/>
                <a:gd name="T41" fmla="*/ 68 h 218"/>
                <a:gd name="T42" fmla="*/ 485 w 144"/>
                <a:gd name="T43" fmla="*/ 28 h 218"/>
                <a:gd name="T44" fmla="*/ 492 w 144"/>
                <a:gd name="T45" fmla="*/ 12 h 218"/>
                <a:gd name="T46" fmla="*/ 466 w 144"/>
                <a:gd name="T47" fmla="*/ 9 h 218"/>
                <a:gd name="T48" fmla="*/ 448 w 144"/>
                <a:gd name="T49" fmla="*/ 13 h 218"/>
                <a:gd name="T50" fmla="*/ 436 w 144"/>
                <a:gd name="T51" fmla="*/ 13 h 218"/>
                <a:gd name="T52" fmla="*/ 399 w 144"/>
                <a:gd name="T53" fmla="*/ 7 h 218"/>
                <a:gd name="T54" fmla="*/ 312 w 144"/>
                <a:gd name="T55" fmla="*/ 1 h 218"/>
                <a:gd name="T56" fmla="*/ 207 w 144"/>
                <a:gd name="T57" fmla="*/ 3 h 218"/>
                <a:gd name="T58" fmla="*/ 168 w 144"/>
                <a:gd name="T59" fmla="*/ 9 h 218"/>
                <a:gd name="T60" fmla="*/ 144 w 144"/>
                <a:gd name="T61" fmla="*/ 19 h 218"/>
                <a:gd name="T62" fmla="*/ 26 w 144"/>
                <a:gd name="T63" fmla="*/ 34 h 218"/>
                <a:gd name="T64" fmla="*/ 22 w 144"/>
                <a:gd name="T65" fmla="*/ 60 h 218"/>
                <a:gd name="T66" fmla="*/ 25 w 144"/>
                <a:gd name="T67" fmla="*/ 79 h 218"/>
                <a:gd name="T68" fmla="*/ 32 w 144"/>
                <a:gd name="T69" fmla="*/ 94 h 218"/>
                <a:gd name="T70" fmla="*/ 180 w 144"/>
                <a:gd name="T71" fmla="*/ 112 h 218"/>
                <a:gd name="T72" fmla="*/ 268 w 144"/>
                <a:gd name="T73" fmla="*/ 128 h 218"/>
                <a:gd name="T74" fmla="*/ 349 w 144"/>
                <a:gd name="T75" fmla="*/ 145 h 218"/>
                <a:gd name="T76" fmla="*/ 384 w 144"/>
                <a:gd name="T77" fmla="*/ 158 h 218"/>
                <a:gd name="T78" fmla="*/ 384 w 144"/>
                <a:gd name="T79" fmla="*/ 180 h 218"/>
                <a:gd name="T80" fmla="*/ 339 w 144"/>
                <a:gd name="T81" fmla="*/ 194 h 218"/>
                <a:gd name="T82" fmla="*/ 264 w 144"/>
                <a:gd name="T83" fmla="*/ 202 h 218"/>
                <a:gd name="T84" fmla="*/ 204 w 144"/>
                <a:gd name="T85" fmla="*/ 200 h 218"/>
                <a:gd name="T86" fmla="*/ 162 w 144"/>
                <a:gd name="T87" fmla="*/ 192 h 218"/>
                <a:gd name="T88" fmla="*/ 35 w 144"/>
                <a:gd name="T89" fmla="*/ 179 h 218"/>
                <a:gd name="T90" fmla="*/ 28 w 144"/>
                <a:gd name="T91" fmla="*/ 154 h 218"/>
                <a:gd name="T92" fmla="*/ 28 w 144"/>
                <a:gd name="T93" fmla="*/ 139 h 218"/>
                <a:gd name="T94" fmla="*/ 17 w 144"/>
                <a:gd name="T95" fmla="*/ 136 h 218"/>
                <a:gd name="T96" fmla="*/ 0 w 144"/>
                <a:gd name="T97" fmla="*/ 194 h 218"/>
                <a:gd name="T98" fmla="*/ 2 w 144"/>
                <a:gd name="T99" fmla="*/ 199 h 218"/>
                <a:gd name="T100" fmla="*/ 9 w 144"/>
                <a:gd name="T101" fmla="*/ 200 h 218"/>
                <a:gd name="T102" fmla="*/ 13 w 144"/>
                <a:gd name="T103" fmla="*/ 195 h 218"/>
                <a:gd name="T104" fmla="*/ 18 w 144"/>
                <a:gd name="T105" fmla="*/ 194 h 218"/>
                <a:gd name="T106" fmla="*/ 33 w 144"/>
                <a:gd name="T107" fmla="*/ 206 h 218"/>
                <a:gd name="T108" fmla="*/ 174 w 144"/>
                <a:gd name="T109" fmla="*/ 214 h 21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44"/>
                <a:gd name="T166" fmla="*/ 0 h 218"/>
                <a:gd name="T167" fmla="*/ 144 w 144"/>
                <a:gd name="T168" fmla="*/ 218 h 21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44" h="218">
                  <a:moveTo>
                    <a:pt x="67" y="218"/>
                  </a:moveTo>
                  <a:lnTo>
                    <a:pt x="75" y="218"/>
                  </a:lnTo>
                  <a:lnTo>
                    <a:pt x="82" y="218"/>
                  </a:lnTo>
                  <a:lnTo>
                    <a:pt x="89" y="218"/>
                  </a:lnTo>
                  <a:lnTo>
                    <a:pt x="96" y="217"/>
                  </a:lnTo>
                  <a:lnTo>
                    <a:pt x="101" y="215"/>
                  </a:lnTo>
                  <a:lnTo>
                    <a:pt x="107" y="213"/>
                  </a:lnTo>
                  <a:lnTo>
                    <a:pt x="112" y="210"/>
                  </a:lnTo>
                  <a:lnTo>
                    <a:pt x="118" y="206"/>
                  </a:lnTo>
                  <a:lnTo>
                    <a:pt x="122" y="202"/>
                  </a:lnTo>
                  <a:lnTo>
                    <a:pt x="126" y="198"/>
                  </a:lnTo>
                  <a:lnTo>
                    <a:pt x="129" y="192"/>
                  </a:lnTo>
                  <a:lnTo>
                    <a:pt x="133" y="187"/>
                  </a:lnTo>
                  <a:lnTo>
                    <a:pt x="134" y="181"/>
                  </a:lnTo>
                  <a:lnTo>
                    <a:pt x="137" y="176"/>
                  </a:lnTo>
                  <a:lnTo>
                    <a:pt x="138" y="170"/>
                  </a:lnTo>
                  <a:lnTo>
                    <a:pt x="140" y="164"/>
                  </a:lnTo>
                  <a:lnTo>
                    <a:pt x="141" y="149"/>
                  </a:lnTo>
                  <a:lnTo>
                    <a:pt x="141" y="142"/>
                  </a:lnTo>
                  <a:lnTo>
                    <a:pt x="140" y="136"/>
                  </a:lnTo>
                  <a:lnTo>
                    <a:pt x="138" y="131"/>
                  </a:lnTo>
                  <a:lnTo>
                    <a:pt x="137" y="127"/>
                  </a:lnTo>
                  <a:lnTo>
                    <a:pt x="134" y="121"/>
                  </a:lnTo>
                  <a:lnTo>
                    <a:pt x="131" y="117"/>
                  </a:lnTo>
                  <a:lnTo>
                    <a:pt x="129" y="116"/>
                  </a:lnTo>
                  <a:lnTo>
                    <a:pt x="127" y="113"/>
                  </a:lnTo>
                  <a:lnTo>
                    <a:pt x="123" y="109"/>
                  </a:lnTo>
                  <a:lnTo>
                    <a:pt x="112" y="101"/>
                  </a:lnTo>
                  <a:lnTo>
                    <a:pt x="100" y="94"/>
                  </a:lnTo>
                  <a:lnTo>
                    <a:pt x="85" y="86"/>
                  </a:lnTo>
                  <a:lnTo>
                    <a:pt x="78" y="82"/>
                  </a:lnTo>
                  <a:lnTo>
                    <a:pt x="70" y="76"/>
                  </a:lnTo>
                  <a:lnTo>
                    <a:pt x="62" y="69"/>
                  </a:lnTo>
                  <a:lnTo>
                    <a:pt x="59" y="67"/>
                  </a:lnTo>
                  <a:lnTo>
                    <a:pt x="56" y="63"/>
                  </a:lnTo>
                  <a:lnTo>
                    <a:pt x="55" y="60"/>
                  </a:lnTo>
                  <a:lnTo>
                    <a:pt x="54" y="57"/>
                  </a:lnTo>
                  <a:lnTo>
                    <a:pt x="52" y="52"/>
                  </a:lnTo>
                  <a:lnTo>
                    <a:pt x="51" y="45"/>
                  </a:lnTo>
                  <a:lnTo>
                    <a:pt x="52" y="39"/>
                  </a:lnTo>
                  <a:lnTo>
                    <a:pt x="52" y="37"/>
                  </a:lnTo>
                  <a:lnTo>
                    <a:pt x="55" y="33"/>
                  </a:lnTo>
                  <a:lnTo>
                    <a:pt x="58" y="27"/>
                  </a:lnTo>
                  <a:lnTo>
                    <a:pt x="60" y="23"/>
                  </a:lnTo>
                  <a:lnTo>
                    <a:pt x="66" y="20"/>
                  </a:lnTo>
                  <a:lnTo>
                    <a:pt x="73" y="18"/>
                  </a:lnTo>
                  <a:lnTo>
                    <a:pt x="80" y="16"/>
                  </a:lnTo>
                  <a:lnTo>
                    <a:pt x="84" y="16"/>
                  </a:lnTo>
                  <a:lnTo>
                    <a:pt x="88" y="16"/>
                  </a:lnTo>
                  <a:lnTo>
                    <a:pt x="93" y="18"/>
                  </a:lnTo>
                  <a:lnTo>
                    <a:pt x="97" y="19"/>
                  </a:lnTo>
                  <a:lnTo>
                    <a:pt x="106" y="22"/>
                  </a:lnTo>
                  <a:lnTo>
                    <a:pt x="111" y="27"/>
                  </a:lnTo>
                  <a:lnTo>
                    <a:pt x="114" y="30"/>
                  </a:lnTo>
                  <a:lnTo>
                    <a:pt x="116" y="33"/>
                  </a:lnTo>
                  <a:lnTo>
                    <a:pt x="119" y="38"/>
                  </a:lnTo>
                  <a:lnTo>
                    <a:pt x="122" y="42"/>
                  </a:lnTo>
                  <a:lnTo>
                    <a:pt x="125" y="53"/>
                  </a:lnTo>
                  <a:lnTo>
                    <a:pt x="127" y="68"/>
                  </a:lnTo>
                  <a:lnTo>
                    <a:pt x="129" y="69"/>
                  </a:lnTo>
                  <a:lnTo>
                    <a:pt x="130" y="69"/>
                  </a:lnTo>
                  <a:lnTo>
                    <a:pt x="138" y="69"/>
                  </a:lnTo>
                  <a:lnTo>
                    <a:pt x="141" y="68"/>
                  </a:lnTo>
                  <a:lnTo>
                    <a:pt x="141" y="67"/>
                  </a:lnTo>
                  <a:lnTo>
                    <a:pt x="142" y="44"/>
                  </a:lnTo>
                  <a:lnTo>
                    <a:pt x="142" y="28"/>
                  </a:lnTo>
                  <a:lnTo>
                    <a:pt x="144" y="15"/>
                  </a:lnTo>
                  <a:lnTo>
                    <a:pt x="144" y="13"/>
                  </a:lnTo>
                  <a:lnTo>
                    <a:pt x="144" y="12"/>
                  </a:lnTo>
                  <a:lnTo>
                    <a:pt x="142" y="11"/>
                  </a:lnTo>
                  <a:lnTo>
                    <a:pt x="140" y="11"/>
                  </a:lnTo>
                  <a:lnTo>
                    <a:pt x="137" y="9"/>
                  </a:lnTo>
                  <a:lnTo>
                    <a:pt x="136" y="9"/>
                  </a:lnTo>
                  <a:lnTo>
                    <a:pt x="134" y="11"/>
                  </a:lnTo>
                  <a:lnTo>
                    <a:pt x="131" y="13"/>
                  </a:lnTo>
                  <a:lnTo>
                    <a:pt x="130" y="15"/>
                  </a:lnTo>
                  <a:lnTo>
                    <a:pt x="129" y="15"/>
                  </a:lnTo>
                  <a:lnTo>
                    <a:pt x="127" y="13"/>
                  </a:lnTo>
                  <a:lnTo>
                    <a:pt x="125" y="12"/>
                  </a:lnTo>
                  <a:lnTo>
                    <a:pt x="119" y="9"/>
                  </a:lnTo>
                  <a:lnTo>
                    <a:pt x="114" y="7"/>
                  </a:lnTo>
                  <a:lnTo>
                    <a:pt x="104" y="4"/>
                  </a:lnTo>
                  <a:lnTo>
                    <a:pt x="99" y="3"/>
                  </a:lnTo>
                  <a:lnTo>
                    <a:pt x="93" y="1"/>
                  </a:lnTo>
                  <a:lnTo>
                    <a:pt x="81" y="0"/>
                  </a:lnTo>
                  <a:lnTo>
                    <a:pt x="69" y="1"/>
                  </a:lnTo>
                  <a:lnTo>
                    <a:pt x="63" y="3"/>
                  </a:lnTo>
                  <a:lnTo>
                    <a:pt x="58" y="4"/>
                  </a:lnTo>
                  <a:lnTo>
                    <a:pt x="52" y="7"/>
                  </a:lnTo>
                  <a:lnTo>
                    <a:pt x="48" y="9"/>
                  </a:lnTo>
                  <a:lnTo>
                    <a:pt x="44" y="12"/>
                  </a:lnTo>
                  <a:lnTo>
                    <a:pt x="40" y="15"/>
                  </a:lnTo>
                  <a:lnTo>
                    <a:pt x="36" y="19"/>
                  </a:lnTo>
                  <a:lnTo>
                    <a:pt x="32" y="23"/>
                  </a:lnTo>
                  <a:lnTo>
                    <a:pt x="29" y="28"/>
                  </a:lnTo>
                  <a:lnTo>
                    <a:pt x="26" y="34"/>
                  </a:lnTo>
                  <a:lnTo>
                    <a:pt x="24" y="38"/>
                  </a:lnTo>
                  <a:lnTo>
                    <a:pt x="22" y="45"/>
                  </a:lnTo>
                  <a:lnTo>
                    <a:pt x="22" y="60"/>
                  </a:lnTo>
                  <a:lnTo>
                    <a:pt x="22" y="67"/>
                  </a:lnTo>
                  <a:lnTo>
                    <a:pt x="24" y="74"/>
                  </a:lnTo>
                  <a:lnTo>
                    <a:pt x="25" y="79"/>
                  </a:lnTo>
                  <a:lnTo>
                    <a:pt x="26" y="84"/>
                  </a:lnTo>
                  <a:lnTo>
                    <a:pt x="29" y="89"/>
                  </a:lnTo>
                  <a:lnTo>
                    <a:pt x="32" y="94"/>
                  </a:lnTo>
                  <a:lnTo>
                    <a:pt x="37" y="98"/>
                  </a:lnTo>
                  <a:lnTo>
                    <a:pt x="43" y="104"/>
                  </a:lnTo>
                  <a:lnTo>
                    <a:pt x="54" y="112"/>
                  </a:lnTo>
                  <a:lnTo>
                    <a:pt x="65" y="119"/>
                  </a:lnTo>
                  <a:lnTo>
                    <a:pt x="74" y="124"/>
                  </a:lnTo>
                  <a:lnTo>
                    <a:pt x="82" y="128"/>
                  </a:lnTo>
                  <a:lnTo>
                    <a:pt x="89" y="134"/>
                  </a:lnTo>
                  <a:lnTo>
                    <a:pt x="96" y="139"/>
                  </a:lnTo>
                  <a:lnTo>
                    <a:pt x="101" y="145"/>
                  </a:lnTo>
                  <a:lnTo>
                    <a:pt x="104" y="149"/>
                  </a:lnTo>
                  <a:lnTo>
                    <a:pt x="106" y="151"/>
                  </a:lnTo>
                  <a:lnTo>
                    <a:pt x="108" y="158"/>
                  </a:lnTo>
                  <a:lnTo>
                    <a:pt x="110" y="166"/>
                  </a:lnTo>
                  <a:lnTo>
                    <a:pt x="110" y="176"/>
                  </a:lnTo>
                  <a:lnTo>
                    <a:pt x="108" y="180"/>
                  </a:lnTo>
                  <a:lnTo>
                    <a:pt x="107" y="183"/>
                  </a:lnTo>
                  <a:lnTo>
                    <a:pt x="104" y="188"/>
                  </a:lnTo>
                  <a:lnTo>
                    <a:pt x="99" y="194"/>
                  </a:lnTo>
                  <a:lnTo>
                    <a:pt x="93" y="198"/>
                  </a:lnTo>
                  <a:lnTo>
                    <a:pt x="86" y="199"/>
                  </a:lnTo>
                  <a:lnTo>
                    <a:pt x="81" y="202"/>
                  </a:lnTo>
                  <a:lnTo>
                    <a:pt x="74" y="202"/>
                  </a:lnTo>
                  <a:lnTo>
                    <a:pt x="69" y="202"/>
                  </a:lnTo>
                  <a:lnTo>
                    <a:pt x="62" y="200"/>
                  </a:lnTo>
                  <a:lnTo>
                    <a:pt x="56" y="199"/>
                  </a:lnTo>
                  <a:lnTo>
                    <a:pt x="51" y="196"/>
                  </a:lnTo>
                  <a:lnTo>
                    <a:pt x="45" y="192"/>
                  </a:lnTo>
                  <a:lnTo>
                    <a:pt x="41" y="188"/>
                  </a:lnTo>
                  <a:lnTo>
                    <a:pt x="37" y="184"/>
                  </a:lnTo>
                  <a:lnTo>
                    <a:pt x="35" y="179"/>
                  </a:lnTo>
                  <a:lnTo>
                    <a:pt x="33" y="173"/>
                  </a:lnTo>
                  <a:lnTo>
                    <a:pt x="29" y="162"/>
                  </a:lnTo>
                  <a:lnTo>
                    <a:pt x="28" y="154"/>
                  </a:lnTo>
                  <a:lnTo>
                    <a:pt x="28" y="147"/>
                  </a:lnTo>
                  <a:lnTo>
                    <a:pt x="29" y="142"/>
                  </a:lnTo>
                  <a:lnTo>
                    <a:pt x="28" y="139"/>
                  </a:lnTo>
                  <a:lnTo>
                    <a:pt x="25" y="138"/>
                  </a:lnTo>
                  <a:lnTo>
                    <a:pt x="18" y="136"/>
                  </a:lnTo>
                  <a:lnTo>
                    <a:pt x="17" y="136"/>
                  </a:lnTo>
                  <a:lnTo>
                    <a:pt x="15" y="136"/>
                  </a:lnTo>
                  <a:lnTo>
                    <a:pt x="14" y="139"/>
                  </a:lnTo>
                  <a:lnTo>
                    <a:pt x="0" y="194"/>
                  </a:lnTo>
                  <a:lnTo>
                    <a:pt x="0" y="196"/>
                  </a:lnTo>
                  <a:lnTo>
                    <a:pt x="0" y="198"/>
                  </a:lnTo>
                  <a:lnTo>
                    <a:pt x="2" y="199"/>
                  </a:lnTo>
                  <a:lnTo>
                    <a:pt x="5" y="200"/>
                  </a:lnTo>
                  <a:lnTo>
                    <a:pt x="6" y="200"/>
                  </a:lnTo>
                  <a:lnTo>
                    <a:pt x="9" y="200"/>
                  </a:lnTo>
                  <a:lnTo>
                    <a:pt x="10" y="200"/>
                  </a:lnTo>
                  <a:lnTo>
                    <a:pt x="11" y="199"/>
                  </a:lnTo>
                  <a:lnTo>
                    <a:pt x="13" y="195"/>
                  </a:lnTo>
                  <a:lnTo>
                    <a:pt x="14" y="194"/>
                  </a:lnTo>
                  <a:lnTo>
                    <a:pt x="15" y="192"/>
                  </a:lnTo>
                  <a:lnTo>
                    <a:pt x="18" y="194"/>
                  </a:lnTo>
                  <a:lnTo>
                    <a:pt x="20" y="195"/>
                  </a:lnTo>
                  <a:lnTo>
                    <a:pt x="28" y="202"/>
                  </a:lnTo>
                  <a:lnTo>
                    <a:pt x="33" y="206"/>
                  </a:lnTo>
                  <a:lnTo>
                    <a:pt x="39" y="209"/>
                  </a:lnTo>
                  <a:lnTo>
                    <a:pt x="44" y="211"/>
                  </a:lnTo>
                  <a:lnTo>
                    <a:pt x="51" y="214"/>
                  </a:lnTo>
                  <a:lnTo>
                    <a:pt x="59" y="217"/>
                  </a:lnTo>
                  <a:lnTo>
                    <a:pt x="67" y="218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545"/>
            <p:cNvSpPr>
              <a:spLocks noChangeAspect="1"/>
            </p:cNvSpPr>
            <p:nvPr/>
          </p:nvSpPr>
          <p:spPr bwMode="auto">
            <a:xfrm>
              <a:off x="3108" y="1479"/>
              <a:ext cx="154" cy="229"/>
            </a:xfrm>
            <a:custGeom>
              <a:avLst/>
              <a:gdLst>
                <a:gd name="T0" fmla="*/ 77 w 155"/>
                <a:gd name="T1" fmla="*/ 47 h 230"/>
                <a:gd name="T2" fmla="*/ 77 w 155"/>
                <a:gd name="T3" fmla="*/ 42 h 230"/>
                <a:gd name="T4" fmla="*/ 77 w 155"/>
                <a:gd name="T5" fmla="*/ 39 h 230"/>
                <a:gd name="T6" fmla="*/ 77 w 155"/>
                <a:gd name="T7" fmla="*/ 41 h 230"/>
                <a:gd name="T8" fmla="*/ 77 w 155"/>
                <a:gd name="T9" fmla="*/ 43 h 230"/>
                <a:gd name="T10" fmla="*/ 77 w 155"/>
                <a:gd name="T11" fmla="*/ 42 h 230"/>
                <a:gd name="T12" fmla="*/ 77 w 155"/>
                <a:gd name="T13" fmla="*/ 30 h 230"/>
                <a:gd name="T14" fmla="*/ 77 w 155"/>
                <a:gd name="T15" fmla="*/ 23 h 230"/>
                <a:gd name="T16" fmla="*/ 77 w 155"/>
                <a:gd name="T17" fmla="*/ 12 h 230"/>
                <a:gd name="T18" fmla="*/ 65 w 155"/>
                <a:gd name="T19" fmla="*/ 0 h 230"/>
                <a:gd name="T20" fmla="*/ 61 w 155"/>
                <a:gd name="T21" fmla="*/ 1 h 230"/>
                <a:gd name="T22" fmla="*/ 58 w 155"/>
                <a:gd name="T23" fmla="*/ 13 h 230"/>
                <a:gd name="T24" fmla="*/ 60 w 155"/>
                <a:gd name="T25" fmla="*/ 15 h 230"/>
                <a:gd name="T26" fmla="*/ 73 w 155"/>
                <a:gd name="T27" fmla="*/ 20 h 230"/>
                <a:gd name="T28" fmla="*/ 77 w 155"/>
                <a:gd name="T29" fmla="*/ 26 h 230"/>
                <a:gd name="T30" fmla="*/ 77 w 155"/>
                <a:gd name="T31" fmla="*/ 30 h 230"/>
                <a:gd name="T32" fmla="*/ 77 w 155"/>
                <a:gd name="T33" fmla="*/ 34 h 230"/>
                <a:gd name="T34" fmla="*/ 62 w 155"/>
                <a:gd name="T35" fmla="*/ 110 h 230"/>
                <a:gd name="T36" fmla="*/ 38 w 155"/>
                <a:gd name="T37" fmla="*/ 115 h 230"/>
                <a:gd name="T38" fmla="*/ 34 w 155"/>
                <a:gd name="T39" fmla="*/ 115 h 230"/>
                <a:gd name="T40" fmla="*/ 30 w 155"/>
                <a:gd name="T41" fmla="*/ 115 h 230"/>
                <a:gd name="T42" fmla="*/ 16 w 155"/>
                <a:gd name="T43" fmla="*/ 115 h 230"/>
                <a:gd name="T44" fmla="*/ 5 w 155"/>
                <a:gd name="T45" fmla="*/ 115 h 230"/>
                <a:gd name="T46" fmla="*/ 2 w 155"/>
                <a:gd name="T47" fmla="*/ 115 h 230"/>
                <a:gd name="T48" fmla="*/ 0 w 155"/>
                <a:gd name="T49" fmla="*/ 115 h 230"/>
                <a:gd name="T50" fmla="*/ 1 w 155"/>
                <a:gd name="T51" fmla="*/ 115 h 230"/>
                <a:gd name="T52" fmla="*/ 45 w 155"/>
                <a:gd name="T53" fmla="*/ 124 h 230"/>
                <a:gd name="T54" fmla="*/ 73 w 155"/>
                <a:gd name="T55" fmla="*/ 135 h 230"/>
                <a:gd name="T56" fmla="*/ 77 w 155"/>
                <a:gd name="T57" fmla="*/ 140 h 230"/>
                <a:gd name="T58" fmla="*/ 77 w 155"/>
                <a:gd name="T59" fmla="*/ 139 h 230"/>
                <a:gd name="T60" fmla="*/ 77 w 155"/>
                <a:gd name="T61" fmla="*/ 127 h 230"/>
                <a:gd name="T62" fmla="*/ 77 w 155"/>
                <a:gd name="T63" fmla="*/ 125 h 230"/>
                <a:gd name="T64" fmla="*/ 77 w 155"/>
                <a:gd name="T65" fmla="*/ 121 h 230"/>
                <a:gd name="T66" fmla="*/ 77 w 155"/>
                <a:gd name="T67" fmla="*/ 117 h 230"/>
                <a:gd name="T68" fmla="*/ 75 w 155"/>
                <a:gd name="T69" fmla="*/ 115 h 230"/>
                <a:gd name="T70" fmla="*/ 75 w 155"/>
                <a:gd name="T71" fmla="*/ 115 h 230"/>
                <a:gd name="T72" fmla="*/ 77 w 155"/>
                <a:gd name="T73" fmla="*/ 115 h 230"/>
                <a:gd name="T74" fmla="*/ 77 w 155"/>
                <a:gd name="T75" fmla="*/ 106 h 23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55"/>
                <a:gd name="T115" fmla="*/ 0 h 230"/>
                <a:gd name="T116" fmla="*/ 155 w 155"/>
                <a:gd name="T117" fmla="*/ 230 h 23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55" h="230">
                  <a:moveTo>
                    <a:pt x="102" y="106"/>
                  </a:moveTo>
                  <a:lnTo>
                    <a:pt x="121" y="47"/>
                  </a:lnTo>
                  <a:lnTo>
                    <a:pt x="122" y="43"/>
                  </a:lnTo>
                  <a:lnTo>
                    <a:pt x="124" y="42"/>
                  </a:lnTo>
                  <a:lnTo>
                    <a:pt x="127" y="41"/>
                  </a:lnTo>
                  <a:lnTo>
                    <a:pt x="128" y="39"/>
                  </a:lnTo>
                  <a:lnTo>
                    <a:pt x="133" y="39"/>
                  </a:lnTo>
                  <a:lnTo>
                    <a:pt x="142" y="41"/>
                  </a:lnTo>
                  <a:lnTo>
                    <a:pt x="148" y="43"/>
                  </a:lnTo>
                  <a:lnTo>
                    <a:pt x="150" y="43"/>
                  </a:lnTo>
                  <a:lnTo>
                    <a:pt x="151" y="43"/>
                  </a:lnTo>
                  <a:lnTo>
                    <a:pt x="152" y="42"/>
                  </a:lnTo>
                  <a:lnTo>
                    <a:pt x="155" y="31"/>
                  </a:lnTo>
                  <a:lnTo>
                    <a:pt x="155" y="30"/>
                  </a:lnTo>
                  <a:lnTo>
                    <a:pt x="154" y="28"/>
                  </a:lnTo>
                  <a:lnTo>
                    <a:pt x="137" y="23"/>
                  </a:lnTo>
                  <a:lnTo>
                    <a:pt x="114" y="17"/>
                  </a:lnTo>
                  <a:lnTo>
                    <a:pt x="98" y="12"/>
                  </a:lnTo>
                  <a:lnTo>
                    <a:pt x="83" y="6"/>
                  </a:lnTo>
                  <a:lnTo>
                    <a:pt x="65" y="0"/>
                  </a:lnTo>
                  <a:lnTo>
                    <a:pt x="62" y="0"/>
                  </a:lnTo>
                  <a:lnTo>
                    <a:pt x="61" y="1"/>
                  </a:lnTo>
                  <a:lnTo>
                    <a:pt x="58" y="11"/>
                  </a:lnTo>
                  <a:lnTo>
                    <a:pt x="58" y="13"/>
                  </a:lnTo>
                  <a:lnTo>
                    <a:pt x="58" y="15"/>
                  </a:lnTo>
                  <a:lnTo>
                    <a:pt x="60" y="15"/>
                  </a:lnTo>
                  <a:lnTo>
                    <a:pt x="68" y="17"/>
                  </a:lnTo>
                  <a:lnTo>
                    <a:pt x="73" y="20"/>
                  </a:lnTo>
                  <a:lnTo>
                    <a:pt x="79" y="21"/>
                  </a:lnTo>
                  <a:lnTo>
                    <a:pt x="84" y="26"/>
                  </a:lnTo>
                  <a:lnTo>
                    <a:pt x="86" y="28"/>
                  </a:lnTo>
                  <a:lnTo>
                    <a:pt x="87" y="30"/>
                  </a:lnTo>
                  <a:lnTo>
                    <a:pt x="87" y="32"/>
                  </a:lnTo>
                  <a:lnTo>
                    <a:pt x="87" y="34"/>
                  </a:lnTo>
                  <a:lnTo>
                    <a:pt x="69" y="91"/>
                  </a:lnTo>
                  <a:lnTo>
                    <a:pt x="62" y="110"/>
                  </a:lnTo>
                  <a:lnTo>
                    <a:pt x="49" y="152"/>
                  </a:lnTo>
                  <a:lnTo>
                    <a:pt x="38" y="187"/>
                  </a:lnTo>
                  <a:lnTo>
                    <a:pt x="35" y="189"/>
                  </a:lnTo>
                  <a:lnTo>
                    <a:pt x="34" y="191"/>
                  </a:lnTo>
                  <a:lnTo>
                    <a:pt x="32" y="192"/>
                  </a:lnTo>
                  <a:lnTo>
                    <a:pt x="30" y="192"/>
                  </a:lnTo>
                  <a:lnTo>
                    <a:pt x="23" y="191"/>
                  </a:lnTo>
                  <a:lnTo>
                    <a:pt x="16" y="189"/>
                  </a:lnTo>
                  <a:lnTo>
                    <a:pt x="6" y="185"/>
                  </a:lnTo>
                  <a:lnTo>
                    <a:pt x="5" y="185"/>
                  </a:lnTo>
                  <a:lnTo>
                    <a:pt x="4" y="187"/>
                  </a:lnTo>
                  <a:lnTo>
                    <a:pt x="2" y="188"/>
                  </a:lnTo>
                  <a:lnTo>
                    <a:pt x="0" y="198"/>
                  </a:lnTo>
                  <a:lnTo>
                    <a:pt x="0" y="200"/>
                  </a:lnTo>
                  <a:lnTo>
                    <a:pt x="0" y="202"/>
                  </a:lnTo>
                  <a:lnTo>
                    <a:pt x="1" y="202"/>
                  </a:lnTo>
                  <a:lnTo>
                    <a:pt x="17" y="207"/>
                  </a:lnTo>
                  <a:lnTo>
                    <a:pt x="45" y="214"/>
                  </a:lnTo>
                  <a:lnTo>
                    <a:pt x="60" y="219"/>
                  </a:lnTo>
                  <a:lnTo>
                    <a:pt x="73" y="225"/>
                  </a:lnTo>
                  <a:lnTo>
                    <a:pt x="90" y="230"/>
                  </a:lnTo>
                  <a:lnTo>
                    <a:pt x="91" y="230"/>
                  </a:lnTo>
                  <a:lnTo>
                    <a:pt x="92" y="230"/>
                  </a:lnTo>
                  <a:lnTo>
                    <a:pt x="94" y="229"/>
                  </a:lnTo>
                  <a:lnTo>
                    <a:pt x="97" y="218"/>
                  </a:lnTo>
                  <a:lnTo>
                    <a:pt x="97" y="217"/>
                  </a:lnTo>
                  <a:lnTo>
                    <a:pt x="97" y="215"/>
                  </a:lnTo>
                  <a:lnTo>
                    <a:pt x="95" y="215"/>
                  </a:lnTo>
                  <a:lnTo>
                    <a:pt x="88" y="213"/>
                  </a:lnTo>
                  <a:lnTo>
                    <a:pt x="84" y="211"/>
                  </a:lnTo>
                  <a:lnTo>
                    <a:pt x="80" y="208"/>
                  </a:lnTo>
                  <a:lnTo>
                    <a:pt x="77" y="207"/>
                  </a:lnTo>
                  <a:lnTo>
                    <a:pt x="76" y="204"/>
                  </a:lnTo>
                  <a:lnTo>
                    <a:pt x="75" y="200"/>
                  </a:lnTo>
                  <a:lnTo>
                    <a:pt x="75" y="198"/>
                  </a:lnTo>
                  <a:lnTo>
                    <a:pt x="75" y="193"/>
                  </a:lnTo>
                  <a:lnTo>
                    <a:pt x="75" y="191"/>
                  </a:lnTo>
                  <a:lnTo>
                    <a:pt x="84" y="158"/>
                  </a:lnTo>
                  <a:lnTo>
                    <a:pt x="94" y="128"/>
                  </a:lnTo>
                  <a:lnTo>
                    <a:pt x="102" y="106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546"/>
            <p:cNvSpPr>
              <a:spLocks noChangeAspect="1"/>
            </p:cNvSpPr>
            <p:nvPr/>
          </p:nvSpPr>
          <p:spPr bwMode="auto">
            <a:xfrm>
              <a:off x="3261" y="1518"/>
              <a:ext cx="236" cy="264"/>
            </a:xfrm>
            <a:custGeom>
              <a:avLst/>
              <a:gdLst>
                <a:gd name="T0" fmla="*/ 54 w 237"/>
                <a:gd name="T1" fmla="*/ 353 h 262"/>
                <a:gd name="T2" fmla="*/ 37 w 237"/>
                <a:gd name="T3" fmla="*/ 421 h 262"/>
                <a:gd name="T4" fmla="*/ 30 w 237"/>
                <a:gd name="T5" fmla="*/ 422 h 262"/>
                <a:gd name="T6" fmla="*/ 26 w 237"/>
                <a:gd name="T7" fmla="*/ 421 h 262"/>
                <a:gd name="T8" fmla="*/ 8 w 237"/>
                <a:gd name="T9" fmla="*/ 406 h 262"/>
                <a:gd name="T10" fmla="*/ 5 w 237"/>
                <a:gd name="T11" fmla="*/ 409 h 262"/>
                <a:gd name="T12" fmla="*/ 0 w 237"/>
                <a:gd name="T13" fmla="*/ 422 h 262"/>
                <a:gd name="T14" fmla="*/ 1 w 237"/>
                <a:gd name="T15" fmla="*/ 427 h 262"/>
                <a:gd name="T16" fmla="*/ 20 w 237"/>
                <a:gd name="T17" fmla="*/ 443 h 262"/>
                <a:gd name="T18" fmla="*/ 84 w 237"/>
                <a:gd name="T19" fmla="*/ 508 h 262"/>
                <a:gd name="T20" fmla="*/ 87 w 237"/>
                <a:gd name="T21" fmla="*/ 508 h 262"/>
                <a:gd name="T22" fmla="*/ 93 w 237"/>
                <a:gd name="T23" fmla="*/ 489 h 262"/>
                <a:gd name="T24" fmla="*/ 94 w 237"/>
                <a:gd name="T25" fmla="*/ 484 h 262"/>
                <a:gd name="T26" fmla="*/ 76 w 237"/>
                <a:gd name="T27" fmla="*/ 461 h 262"/>
                <a:gd name="T28" fmla="*/ 72 w 237"/>
                <a:gd name="T29" fmla="*/ 451 h 262"/>
                <a:gd name="T30" fmla="*/ 72 w 237"/>
                <a:gd name="T31" fmla="*/ 445 h 262"/>
                <a:gd name="T32" fmla="*/ 86 w 237"/>
                <a:gd name="T33" fmla="*/ 404 h 262"/>
                <a:gd name="T34" fmla="*/ 118 w 237"/>
                <a:gd name="T35" fmla="*/ 169 h 262"/>
                <a:gd name="T36" fmla="*/ 118 w 237"/>
                <a:gd name="T37" fmla="*/ 192 h 262"/>
                <a:gd name="T38" fmla="*/ 118 w 237"/>
                <a:gd name="T39" fmla="*/ 203 h 262"/>
                <a:gd name="T40" fmla="*/ 118 w 237"/>
                <a:gd name="T41" fmla="*/ 235 h 262"/>
                <a:gd name="T42" fmla="*/ 118 w 237"/>
                <a:gd name="T43" fmla="*/ 269 h 262"/>
                <a:gd name="T44" fmla="*/ 118 w 237"/>
                <a:gd name="T45" fmla="*/ 291 h 262"/>
                <a:gd name="T46" fmla="*/ 118 w 237"/>
                <a:gd name="T47" fmla="*/ 297 h 262"/>
                <a:gd name="T48" fmla="*/ 128 w 237"/>
                <a:gd name="T49" fmla="*/ 299 h 262"/>
                <a:gd name="T50" fmla="*/ 138 w 237"/>
                <a:gd name="T51" fmla="*/ 241 h 262"/>
                <a:gd name="T52" fmla="*/ 147 w 237"/>
                <a:gd name="T53" fmla="*/ 191 h 262"/>
                <a:gd name="T54" fmla="*/ 147 w 237"/>
                <a:gd name="T55" fmla="*/ 185 h 262"/>
                <a:gd name="T56" fmla="*/ 142 w 237"/>
                <a:gd name="T57" fmla="*/ 184 h 262"/>
                <a:gd name="T58" fmla="*/ 132 w 237"/>
                <a:gd name="T59" fmla="*/ 185 h 262"/>
                <a:gd name="T60" fmla="*/ 120 w 237"/>
                <a:gd name="T61" fmla="*/ 181 h 262"/>
                <a:gd name="T62" fmla="*/ 118 w 237"/>
                <a:gd name="T63" fmla="*/ 61 h 262"/>
                <a:gd name="T64" fmla="*/ 106 w 237"/>
                <a:gd name="T65" fmla="*/ 35 h 262"/>
                <a:gd name="T66" fmla="*/ 75 w 237"/>
                <a:gd name="T67" fmla="*/ 15 h 262"/>
                <a:gd name="T68" fmla="*/ 71 w 237"/>
                <a:gd name="T69" fmla="*/ 8 h 262"/>
                <a:gd name="T70" fmla="*/ 68 w 237"/>
                <a:gd name="T71" fmla="*/ 1 h 262"/>
                <a:gd name="T72" fmla="*/ 65 w 237"/>
                <a:gd name="T73" fmla="*/ 0 h 262"/>
                <a:gd name="T74" fmla="*/ 61 w 237"/>
                <a:gd name="T75" fmla="*/ 1 h 262"/>
                <a:gd name="T76" fmla="*/ 41 w 237"/>
                <a:gd name="T77" fmla="*/ 23 h 262"/>
                <a:gd name="T78" fmla="*/ 18 w 237"/>
                <a:gd name="T79" fmla="*/ 45 h 262"/>
                <a:gd name="T80" fmla="*/ 18 w 237"/>
                <a:gd name="T81" fmla="*/ 47 h 262"/>
                <a:gd name="T82" fmla="*/ 24 w 237"/>
                <a:gd name="T83" fmla="*/ 56 h 262"/>
                <a:gd name="T84" fmla="*/ 28 w 237"/>
                <a:gd name="T85" fmla="*/ 56 h 262"/>
                <a:gd name="T86" fmla="*/ 48 w 237"/>
                <a:gd name="T87" fmla="*/ 45 h 262"/>
                <a:gd name="T88" fmla="*/ 59 w 237"/>
                <a:gd name="T89" fmla="*/ 39 h 262"/>
                <a:gd name="T90" fmla="*/ 76 w 237"/>
                <a:gd name="T91" fmla="*/ 39 h 262"/>
                <a:gd name="T92" fmla="*/ 91 w 237"/>
                <a:gd name="T93" fmla="*/ 46 h 262"/>
                <a:gd name="T94" fmla="*/ 113 w 237"/>
                <a:gd name="T95" fmla="*/ 56 h 262"/>
                <a:gd name="T96" fmla="*/ 74 w 237"/>
                <a:gd name="T97" fmla="*/ 277 h 26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37"/>
                <a:gd name="T148" fmla="*/ 0 h 262"/>
                <a:gd name="T149" fmla="*/ 237 w 237"/>
                <a:gd name="T150" fmla="*/ 262 h 26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37" h="262">
                  <a:moveTo>
                    <a:pt x="74" y="147"/>
                  </a:moveTo>
                  <a:lnTo>
                    <a:pt x="54" y="181"/>
                  </a:lnTo>
                  <a:lnTo>
                    <a:pt x="38" y="208"/>
                  </a:lnTo>
                  <a:lnTo>
                    <a:pt x="37" y="210"/>
                  </a:lnTo>
                  <a:lnTo>
                    <a:pt x="34" y="211"/>
                  </a:lnTo>
                  <a:lnTo>
                    <a:pt x="30" y="211"/>
                  </a:lnTo>
                  <a:lnTo>
                    <a:pt x="27" y="210"/>
                  </a:lnTo>
                  <a:lnTo>
                    <a:pt x="26" y="210"/>
                  </a:lnTo>
                  <a:lnTo>
                    <a:pt x="9" y="200"/>
                  </a:lnTo>
                  <a:lnTo>
                    <a:pt x="8" y="200"/>
                  </a:lnTo>
                  <a:lnTo>
                    <a:pt x="7" y="200"/>
                  </a:lnTo>
                  <a:lnTo>
                    <a:pt x="5" y="202"/>
                  </a:lnTo>
                  <a:lnTo>
                    <a:pt x="1" y="210"/>
                  </a:lnTo>
                  <a:lnTo>
                    <a:pt x="0" y="211"/>
                  </a:lnTo>
                  <a:lnTo>
                    <a:pt x="0" y="212"/>
                  </a:lnTo>
                  <a:lnTo>
                    <a:pt x="1" y="214"/>
                  </a:lnTo>
                  <a:lnTo>
                    <a:pt x="3" y="215"/>
                  </a:lnTo>
                  <a:lnTo>
                    <a:pt x="20" y="225"/>
                  </a:lnTo>
                  <a:lnTo>
                    <a:pt x="44" y="237"/>
                  </a:lnTo>
                  <a:lnTo>
                    <a:pt x="84" y="260"/>
                  </a:lnTo>
                  <a:lnTo>
                    <a:pt x="86" y="262"/>
                  </a:lnTo>
                  <a:lnTo>
                    <a:pt x="87" y="260"/>
                  </a:lnTo>
                  <a:lnTo>
                    <a:pt x="89" y="260"/>
                  </a:lnTo>
                  <a:lnTo>
                    <a:pt x="93" y="251"/>
                  </a:lnTo>
                  <a:lnTo>
                    <a:pt x="94" y="249"/>
                  </a:lnTo>
                  <a:lnTo>
                    <a:pt x="94" y="248"/>
                  </a:lnTo>
                  <a:lnTo>
                    <a:pt x="93" y="247"/>
                  </a:lnTo>
                  <a:lnTo>
                    <a:pt x="76" y="237"/>
                  </a:lnTo>
                  <a:lnTo>
                    <a:pt x="74" y="234"/>
                  </a:lnTo>
                  <a:lnTo>
                    <a:pt x="72" y="230"/>
                  </a:lnTo>
                  <a:lnTo>
                    <a:pt x="71" y="229"/>
                  </a:lnTo>
                  <a:lnTo>
                    <a:pt x="72" y="226"/>
                  </a:lnTo>
                  <a:lnTo>
                    <a:pt x="74" y="222"/>
                  </a:lnTo>
                  <a:lnTo>
                    <a:pt x="86" y="199"/>
                  </a:lnTo>
                  <a:lnTo>
                    <a:pt x="114" y="146"/>
                  </a:lnTo>
                  <a:lnTo>
                    <a:pt x="153" y="79"/>
                  </a:lnTo>
                  <a:lnTo>
                    <a:pt x="176" y="92"/>
                  </a:lnTo>
                  <a:lnTo>
                    <a:pt x="191" y="102"/>
                  </a:lnTo>
                  <a:lnTo>
                    <a:pt x="198" y="107"/>
                  </a:lnTo>
                  <a:lnTo>
                    <a:pt x="202" y="110"/>
                  </a:lnTo>
                  <a:lnTo>
                    <a:pt x="203" y="121"/>
                  </a:lnTo>
                  <a:lnTo>
                    <a:pt x="205" y="126"/>
                  </a:lnTo>
                  <a:lnTo>
                    <a:pt x="205" y="132"/>
                  </a:lnTo>
                  <a:lnTo>
                    <a:pt x="205" y="143"/>
                  </a:lnTo>
                  <a:lnTo>
                    <a:pt x="205" y="152"/>
                  </a:lnTo>
                  <a:lnTo>
                    <a:pt x="205" y="154"/>
                  </a:lnTo>
                  <a:lnTo>
                    <a:pt x="205" y="155"/>
                  </a:lnTo>
                  <a:lnTo>
                    <a:pt x="207" y="157"/>
                  </a:lnTo>
                  <a:lnTo>
                    <a:pt x="215" y="159"/>
                  </a:lnTo>
                  <a:lnTo>
                    <a:pt x="218" y="158"/>
                  </a:lnTo>
                  <a:lnTo>
                    <a:pt x="220" y="157"/>
                  </a:lnTo>
                  <a:lnTo>
                    <a:pt x="228" y="129"/>
                  </a:lnTo>
                  <a:lnTo>
                    <a:pt x="235" y="106"/>
                  </a:lnTo>
                  <a:lnTo>
                    <a:pt x="237" y="101"/>
                  </a:lnTo>
                  <a:lnTo>
                    <a:pt x="237" y="98"/>
                  </a:lnTo>
                  <a:lnTo>
                    <a:pt x="237" y="95"/>
                  </a:lnTo>
                  <a:lnTo>
                    <a:pt x="236" y="95"/>
                  </a:lnTo>
                  <a:lnTo>
                    <a:pt x="232" y="94"/>
                  </a:lnTo>
                  <a:lnTo>
                    <a:pt x="226" y="95"/>
                  </a:lnTo>
                  <a:lnTo>
                    <a:pt x="222" y="95"/>
                  </a:lnTo>
                  <a:lnTo>
                    <a:pt x="218" y="94"/>
                  </a:lnTo>
                  <a:lnTo>
                    <a:pt x="210" y="91"/>
                  </a:lnTo>
                  <a:lnTo>
                    <a:pt x="180" y="76"/>
                  </a:lnTo>
                  <a:lnTo>
                    <a:pt x="151" y="61"/>
                  </a:lnTo>
                  <a:lnTo>
                    <a:pt x="135" y="51"/>
                  </a:lnTo>
                  <a:lnTo>
                    <a:pt x="106" y="35"/>
                  </a:lnTo>
                  <a:lnTo>
                    <a:pt x="83" y="20"/>
                  </a:lnTo>
                  <a:lnTo>
                    <a:pt x="75" y="15"/>
                  </a:lnTo>
                  <a:lnTo>
                    <a:pt x="72" y="12"/>
                  </a:lnTo>
                  <a:lnTo>
                    <a:pt x="71" y="8"/>
                  </a:lnTo>
                  <a:lnTo>
                    <a:pt x="68" y="4"/>
                  </a:lnTo>
                  <a:lnTo>
                    <a:pt x="68" y="1"/>
                  </a:lnTo>
                  <a:lnTo>
                    <a:pt x="65" y="1"/>
                  </a:lnTo>
                  <a:lnTo>
                    <a:pt x="65" y="0"/>
                  </a:lnTo>
                  <a:lnTo>
                    <a:pt x="64" y="0"/>
                  </a:lnTo>
                  <a:lnTo>
                    <a:pt x="61" y="1"/>
                  </a:lnTo>
                  <a:lnTo>
                    <a:pt x="60" y="2"/>
                  </a:lnTo>
                  <a:lnTo>
                    <a:pt x="41" y="23"/>
                  </a:lnTo>
                  <a:lnTo>
                    <a:pt x="19" y="43"/>
                  </a:lnTo>
                  <a:lnTo>
                    <a:pt x="18" y="45"/>
                  </a:lnTo>
                  <a:lnTo>
                    <a:pt x="18" y="46"/>
                  </a:lnTo>
                  <a:lnTo>
                    <a:pt x="18" y="47"/>
                  </a:lnTo>
                  <a:lnTo>
                    <a:pt x="19" y="49"/>
                  </a:lnTo>
                  <a:lnTo>
                    <a:pt x="24" y="56"/>
                  </a:lnTo>
                  <a:lnTo>
                    <a:pt x="26" y="56"/>
                  </a:lnTo>
                  <a:lnTo>
                    <a:pt x="28" y="56"/>
                  </a:lnTo>
                  <a:lnTo>
                    <a:pt x="38" y="49"/>
                  </a:lnTo>
                  <a:lnTo>
                    <a:pt x="48" y="45"/>
                  </a:lnTo>
                  <a:lnTo>
                    <a:pt x="53" y="42"/>
                  </a:lnTo>
                  <a:lnTo>
                    <a:pt x="59" y="39"/>
                  </a:lnTo>
                  <a:lnTo>
                    <a:pt x="69" y="38"/>
                  </a:lnTo>
                  <a:lnTo>
                    <a:pt x="76" y="39"/>
                  </a:lnTo>
                  <a:lnTo>
                    <a:pt x="84" y="42"/>
                  </a:lnTo>
                  <a:lnTo>
                    <a:pt x="91" y="46"/>
                  </a:lnTo>
                  <a:lnTo>
                    <a:pt x="99" y="49"/>
                  </a:lnTo>
                  <a:lnTo>
                    <a:pt x="113" y="56"/>
                  </a:lnTo>
                  <a:lnTo>
                    <a:pt x="121" y="61"/>
                  </a:lnTo>
                  <a:lnTo>
                    <a:pt x="74" y="147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547"/>
            <p:cNvSpPr>
              <a:spLocks noChangeAspect="1"/>
            </p:cNvSpPr>
            <p:nvPr/>
          </p:nvSpPr>
          <p:spPr bwMode="auto">
            <a:xfrm>
              <a:off x="3433" y="1643"/>
              <a:ext cx="254" cy="257"/>
            </a:xfrm>
            <a:custGeom>
              <a:avLst/>
              <a:gdLst>
                <a:gd name="T0" fmla="*/ 261 w 253"/>
                <a:gd name="T1" fmla="*/ 296 h 255"/>
                <a:gd name="T2" fmla="*/ 307 w 253"/>
                <a:gd name="T3" fmla="*/ 278 h 255"/>
                <a:gd name="T4" fmla="*/ 319 w 253"/>
                <a:gd name="T5" fmla="*/ 284 h 255"/>
                <a:gd name="T6" fmla="*/ 328 w 253"/>
                <a:gd name="T7" fmla="*/ 296 h 255"/>
                <a:gd name="T8" fmla="*/ 332 w 253"/>
                <a:gd name="T9" fmla="*/ 304 h 255"/>
                <a:gd name="T10" fmla="*/ 341 w 253"/>
                <a:gd name="T11" fmla="*/ 288 h 255"/>
                <a:gd name="T12" fmla="*/ 343 w 253"/>
                <a:gd name="T13" fmla="*/ 284 h 255"/>
                <a:gd name="T14" fmla="*/ 333 w 253"/>
                <a:gd name="T15" fmla="*/ 264 h 255"/>
                <a:gd name="T16" fmla="*/ 304 w 253"/>
                <a:gd name="T17" fmla="*/ 206 h 255"/>
                <a:gd name="T18" fmla="*/ 292 w 253"/>
                <a:gd name="T19" fmla="*/ 187 h 255"/>
                <a:gd name="T20" fmla="*/ 283 w 253"/>
                <a:gd name="T21" fmla="*/ 198 h 255"/>
                <a:gd name="T22" fmla="*/ 283 w 253"/>
                <a:gd name="T23" fmla="*/ 206 h 255"/>
                <a:gd name="T24" fmla="*/ 291 w 253"/>
                <a:gd name="T25" fmla="*/ 224 h 255"/>
                <a:gd name="T26" fmla="*/ 292 w 253"/>
                <a:gd name="T27" fmla="*/ 232 h 255"/>
                <a:gd name="T28" fmla="*/ 288 w 253"/>
                <a:gd name="T29" fmla="*/ 240 h 255"/>
                <a:gd name="T30" fmla="*/ 112 w 253"/>
                <a:gd name="T31" fmla="*/ 292 h 255"/>
                <a:gd name="T32" fmla="*/ 218 w 253"/>
                <a:gd name="T33" fmla="*/ 63 h 255"/>
                <a:gd name="T34" fmla="*/ 221 w 253"/>
                <a:gd name="T35" fmla="*/ 59 h 255"/>
                <a:gd name="T36" fmla="*/ 229 w 253"/>
                <a:gd name="T37" fmla="*/ 60 h 255"/>
                <a:gd name="T38" fmla="*/ 238 w 253"/>
                <a:gd name="T39" fmla="*/ 156 h 255"/>
                <a:gd name="T40" fmla="*/ 246 w 253"/>
                <a:gd name="T41" fmla="*/ 56 h 255"/>
                <a:gd name="T42" fmla="*/ 246 w 253"/>
                <a:gd name="T43" fmla="*/ 53 h 255"/>
                <a:gd name="T44" fmla="*/ 119 w 253"/>
                <a:gd name="T45" fmla="*/ 25 h 255"/>
                <a:gd name="T46" fmla="*/ 90 w 253"/>
                <a:gd name="T47" fmla="*/ 1 h 255"/>
                <a:gd name="T48" fmla="*/ 85 w 253"/>
                <a:gd name="T49" fmla="*/ 1 h 255"/>
                <a:gd name="T50" fmla="*/ 78 w 253"/>
                <a:gd name="T51" fmla="*/ 10 h 255"/>
                <a:gd name="T52" fmla="*/ 79 w 253"/>
                <a:gd name="T53" fmla="*/ 14 h 255"/>
                <a:gd name="T54" fmla="*/ 88 w 253"/>
                <a:gd name="T55" fmla="*/ 21 h 255"/>
                <a:gd name="T56" fmla="*/ 93 w 253"/>
                <a:gd name="T57" fmla="*/ 27 h 255"/>
                <a:gd name="T58" fmla="*/ 94 w 253"/>
                <a:gd name="T59" fmla="*/ 33 h 255"/>
                <a:gd name="T60" fmla="*/ 93 w 253"/>
                <a:gd name="T61" fmla="*/ 53 h 255"/>
                <a:gd name="T62" fmla="*/ 83 w 253"/>
                <a:gd name="T63" fmla="*/ 242 h 255"/>
                <a:gd name="T64" fmla="*/ 81 w 253"/>
                <a:gd name="T65" fmla="*/ 284 h 255"/>
                <a:gd name="T66" fmla="*/ 48 w 253"/>
                <a:gd name="T67" fmla="*/ 374 h 255"/>
                <a:gd name="T68" fmla="*/ 33 w 253"/>
                <a:gd name="T69" fmla="*/ 407 h 255"/>
                <a:gd name="T70" fmla="*/ 29 w 253"/>
                <a:gd name="T71" fmla="*/ 407 h 255"/>
                <a:gd name="T72" fmla="*/ 18 w 253"/>
                <a:gd name="T73" fmla="*/ 395 h 255"/>
                <a:gd name="T74" fmla="*/ 11 w 253"/>
                <a:gd name="T75" fmla="*/ 380 h 255"/>
                <a:gd name="T76" fmla="*/ 8 w 253"/>
                <a:gd name="T77" fmla="*/ 380 h 255"/>
                <a:gd name="T78" fmla="*/ 0 w 253"/>
                <a:gd name="T79" fmla="*/ 403 h 255"/>
                <a:gd name="T80" fmla="*/ 2 w 253"/>
                <a:gd name="T81" fmla="*/ 407 h 255"/>
                <a:gd name="T82" fmla="*/ 32 w 253"/>
                <a:gd name="T83" fmla="*/ 446 h 255"/>
                <a:gd name="T84" fmla="*/ 63 w 253"/>
                <a:gd name="T85" fmla="*/ 505 h 255"/>
                <a:gd name="T86" fmla="*/ 66 w 253"/>
                <a:gd name="T87" fmla="*/ 508 h 255"/>
                <a:gd name="T88" fmla="*/ 75 w 253"/>
                <a:gd name="T89" fmla="*/ 489 h 255"/>
                <a:gd name="T90" fmla="*/ 75 w 253"/>
                <a:gd name="T91" fmla="*/ 481 h 255"/>
                <a:gd name="T92" fmla="*/ 66 w 253"/>
                <a:gd name="T93" fmla="*/ 465 h 255"/>
                <a:gd name="T94" fmla="*/ 63 w 253"/>
                <a:gd name="T95" fmla="*/ 456 h 255"/>
                <a:gd name="T96" fmla="*/ 63 w 253"/>
                <a:gd name="T97" fmla="*/ 448 h 255"/>
                <a:gd name="T98" fmla="*/ 64 w 253"/>
                <a:gd name="T99" fmla="*/ 440 h 255"/>
                <a:gd name="T100" fmla="*/ 73 w 253"/>
                <a:gd name="T101" fmla="*/ 425 h 255"/>
                <a:gd name="T102" fmla="*/ 109 w 253"/>
                <a:gd name="T103" fmla="*/ 326 h 25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53"/>
                <a:gd name="T157" fmla="*/ 0 h 255"/>
                <a:gd name="T158" fmla="*/ 253 w 253"/>
                <a:gd name="T159" fmla="*/ 255 h 255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53" h="255">
                  <a:moveTo>
                    <a:pt x="109" y="168"/>
                  </a:moveTo>
                  <a:lnTo>
                    <a:pt x="171" y="154"/>
                  </a:lnTo>
                  <a:lnTo>
                    <a:pt x="205" y="146"/>
                  </a:lnTo>
                  <a:lnTo>
                    <a:pt x="217" y="145"/>
                  </a:lnTo>
                  <a:lnTo>
                    <a:pt x="223" y="145"/>
                  </a:lnTo>
                  <a:lnTo>
                    <a:pt x="229" y="148"/>
                  </a:lnTo>
                  <a:lnTo>
                    <a:pt x="234" y="150"/>
                  </a:lnTo>
                  <a:lnTo>
                    <a:pt x="238" y="154"/>
                  </a:lnTo>
                  <a:lnTo>
                    <a:pt x="240" y="157"/>
                  </a:lnTo>
                  <a:lnTo>
                    <a:pt x="242" y="158"/>
                  </a:lnTo>
                  <a:lnTo>
                    <a:pt x="245" y="157"/>
                  </a:lnTo>
                  <a:lnTo>
                    <a:pt x="251" y="150"/>
                  </a:lnTo>
                  <a:lnTo>
                    <a:pt x="253" y="149"/>
                  </a:lnTo>
                  <a:lnTo>
                    <a:pt x="253" y="148"/>
                  </a:lnTo>
                  <a:lnTo>
                    <a:pt x="251" y="145"/>
                  </a:lnTo>
                  <a:lnTo>
                    <a:pt x="243" y="138"/>
                  </a:lnTo>
                  <a:lnTo>
                    <a:pt x="232" y="127"/>
                  </a:lnTo>
                  <a:lnTo>
                    <a:pt x="214" y="109"/>
                  </a:lnTo>
                  <a:lnTo>
                    <a:pt x="205" y="98"/>
                  </a:lnTo>
                  <a:lnTo>
                    <a:pt x="202" y="97"/>
                  </a:lnTo>
                  <a:lnTo>
                    <a:pt x="199" y="98"/>
                  </a:lnTo>
                  <a:lnTo>
                    <a:pt x="193" y="105"/>
                  </a:lnTo>
                  <a:lnTo>
                    <a:pt x="191" y="107"/>
                  </a:lnTo>
                  <a:lnTo>
                    <a:pt x="193" y="109"/>
                  </a:lnTo>
                  <a:lnTo>
                    <a:pt x="198" y="115"/>
                  </a:lnTo>
                  <a:lnTo>
                    <a:pt x="201" y="118"/>
                  </a:lnTo>
                  <a:lnTo>
                    <a:pt x="201" y="119"/>
                  </a:lnTo>
                  <a:lnTo>
                    <a:pt x="202" y="122"/>
                  </a:lnTo>
                  <a:lnTo>
                    <a:pt x="201" y="123"/>
                  </a:lnTo>
                  <a:lnTo>
                    <a:pt x="198" y="126"/>
                  </a:lnTo>
                  <a:lnTo>
                    <a:pt x="193" y="128"/>
                  </a:lnTo>
                  <a:lnTo>
                    <a:pt x="112" y="152"/>
                  </a:lnTo>
                  <a:lnTo>
                    <a:pt x="122" y="104"/>
                  </a:lnTo>
                  <a:lnTo>
                    <a:pt x="128" y="63"/>
                  </a:lnTo>
                  <a:lnTo>
                    <a:pt x="130" y="60"/>
                  </a:lnTo>
                  <a:lnTo>
                    <a:pt x="131" y="59"/>
                  </a:lnTo>
                  <a:lnTo>
                    <a:pt x="135" y="59"/>
                  </a:lnTo>
                  <a:lnTo>
                    <a:pt x="139" y="60"/>
                  </a:lnTo>
                  <a:lnTo>
                    <a:pt x="145" y="64"/>
                  </a:lnTo>
                  <a:lnTo>
                    <a:pt x="148" y="66"/>
                  </a:lnTo>
                  <a:lnTo>
                    <a:pt x="149" y="64"/>
                  </a:lnTo>
                  <a:lnTo>
                    <a:pt x="156" y="56"/>
                  </a:lnTo>
                  <a:lnTo>
                    <a:pt x="156" y="55"/>
                  </a:lnTo>
                  <a:lnTo>
                    <a:pt x="156" y="53"/>
                  </a:lnTo>
                  <a:lnTo>
                    <a:pt x="154" y="52"/>
                  </a:lnTo>
                  <a:lnTo>
                    <a:pt x="119" y="25"/>
                  </a:lnTo>
                  <a:lnTo>
                    <a:pt x="101" y="11"/>
                  </a:lnTo>
                  <a:lnTo>
                    <a:pt x="90" y="1"/>
                  </a:lnTo>
                  <a:lnTo>
                    <a:pt x="88" y="0"/>
                  </a:lnTo>
                  <a:lnTo>
                    <a:pt x="85" y="1"/>
                  </a:lnTo>
                  <a:lnTo>
                    <a:pt x="79" y="8"/>
                  </a:lnTo>
                  <a:lnTo>
                    <a:pt x="78" y="10"/>
                  </a:lnTo>
                  <a:lnTo>
                    <a:pt x="78" y="11"/>
                  </a:lnTo>
                  <a:lnTo>
                    <a:pt x="79" y="14"/>
                  </a:lnTo>
                  <a:lnTo>
                    <a:pt x="85" y="18"/>
                  </a:lnTo>
                  <a:lnTo>
                    <a:pt x="88" y="21"/>
                  </a:lnTo>
                  <a:lnTo>
                    <a:pt x="90" y="23"/>
                  </a:lnTo>
                  <a:lnTo>
                    <a:pt x="93" y="27"/>
                  </a:lnTo>
                  <a:lnTo>
                    <a:pt x="93" y="30"/>
                  </a:lnTo>
                  <a:lnTo>
                    <a:pt x="94" y="33"/>
                  </a:lnTo>
                  <a:lnTo>
                    <a:pt x="94" y="40"/>
                  </a:lnTo>
                  <a:lnTo>
                    <a:pt x="93" y="53"/>
                  </a:lnTo>
                  <a:lnTo>
                    <a:pt x="89" y="90"/>
                  </a:lnTo>
                  <a:lnTo>
                    <a:pt x="83" y="127"/>
                  </a:lnTo>
                  <a:lnTo>
                    <a:pt x="82" y="141"/>
                  </a:lnTo>
                  <a:lnTo>
                    <a:pt x="81" y="148"/>
                  </a:lnTo>
                  <a:lnTo>
                    <a:pt x="70" y="160"/>
                  </a:lnTo>
                  <a:lnTo>
                    <a:pt x="48" y="184"/>
                  </a:lnTo>
                  <a:lnTo>
                    <a:pt x="37" y="195"/>
                  </a:lnTo>
                  <a:lnTo>
                    <a:pt x="33" y="198"/>
                  </a:lnTo>
                  <a:lnTo>
                    <a:pt x="32" y="198"/>
                  </a:lnTo>
                  <a:lnTo>
                    <a:pt x="29" y="198"/>
                  </a:lnTo>
                  <a:lnTo>
                    <a:pt x="25" y="197"/>
                  </a:lnTo>
                  <a:lnTo>
                    <a:pt x="18" y="191"/>
                  </a:lnTo>
                  <a:lnTo>
                    <a:pt x="12" y="186"/>
                  </a:lnTo>
                  <a:lnTo>
                    <a:pt x="11" y="186"/>
                  </a:lnTo>
                  <a:lnTo>
                    <a:pt x="10" y="186"/>
                  </a:lnTo>
                  <a:lnTo>
                    <a:pt x="8" y="186"/>
                  </a:lnTo>
                  <a:lnTo>
                    <a:pt x="2" y="194"/>
                  </a:lnTo>
                  <a:lnTo>
                    <a:pt x="0" y="195"/>
                  </a:lnTo>
                  <a:lnTo>
                    <a:pt x="0" y="197"/>
                  </a:lnTo>
                  <a:lnTo>
                    <a:pt x="2" y="198"/>
                  </a:lnTo>
                  <a:lnTo>
                    <a:pt x="14" y="209"/>
                  </a:lnTo>
                  <a:lnTo>
                    <a:pt x="32" y="224"/>
                  </a:lnTo>
                  <a:lnTo>
                    <a:pt x="51" y="242"/>
                  </a:lnTo>
                  <a:lnTo>
                    <a:pt x="63" y="254"/>
                  </a:lnTo>
                  <a:lnTo>
                    <a:pt x="64" y="255"/>
                  </a:lnTo>
                  <a:lnTo>
                    <a:pt x="66" y="255"/>
                  </a:lnTo>
                  <a:lnTo>
                    <a:pt x="68" y="254"/>
                  </a:lnTo>
                  <a:lnTo>
                    <a:pt x="75" y="246"/>
                  </a:lnTo>
                  <a:lnTo>
                    <a:pt x="77" y="244"/>
                  </a:lnTo>
                  <a:lnTo>
                    <a:pt x="75" y="242"/>
                  </a:lnTo>
                  <a:lnTo>
                    <a:pt x="70" y="239"/>
                  </a:lnTo>
                  <a:lnTo>
                    <a:pt x="66" y="234"/>
                  </a:lnTo>
                  <a:lnTo>
                    <a:pt x="64" y="232"/>
                  </a:lnTo>
                  <a:lnTo>
                    <a:pt x="63" y="229"/>
                  </a:lnTo>
                  <a:lnTo>
                    <a:pt x="63" y="228"/>
                  </a:lnTo>
                  <a:lnTo>
                    <a:pt x="63" y="225"/>
                  </a:lnTo>
                  <a:lnTo>
                    <a:pt x="63" y="223"/>
                  </a:lnTo>
                  <a:lnTo>
                    <a:pt x="64" y="220"/>
                  </a:lnTo>
                  <a:lnTo>
                    <a:pt x="68" y="216"/>
                  </a:lnTo>
                  <a:lnTo>
                    <a:pt x="73" y="210"/>
                  </a:lnTo>
                  <a:lnTo>
                    <a:pt x="83" y="197"/>
                  </a:lnTo>
                  <a:lnTo>
                    <a:pt x="109" y="168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548"/>
            <p:cNvSpPr>
              <a:spLocks noChangeAspect="1" noEditPoints="1"/>
            </p:cNvSpPr>
            <p:nvPr/>
          </p:nvSpPr>
          <p:spPr bwMode="auto">
            <a:xfrm>
              <a:off x="3622" y="1929"/>
              <a:ext cx="221" cy="218"/>
            </a:xfrm>
            <a:custGeom>
              <a:avLst/>
              <a:gdLst>
                <a:gd name="T0" fmla="*/ 32 w 223"/>
                <a:gd name="T1" fmla="*/ 57 h 221"/>
                <a:gd name="T2" fmla="*/ 55 w 223"/>
                <a:gd name="T3" fmla="*/ 64 h 221"/>
                <a:gd name="T4" fmla="*/ 55 w 223"/>
                <a:gd name="T5" fmla="*/ 68 h 221"/>
                <a:gd name="T6" fmla="*/ 55 w 223"/>
                <a:gd name="T7" fmla="*/ 69 h 221"/>
                <a:gd name="T8" fmla="*/ 55 w 223"/>
                <a:gd name="T9" fmla="*/ 67 h 221"/>
                <a:gd name="T10" fmla="*/ 75 w 223"/>
                <a:gd name="T11" fmla="*/ 63 h 221"/>
                <a:gd name="T12" fmla="*/ 88 w 223"/>
                <a:gd name="T13" fmla="*/ 57 h 221"/>
                <a:gd name="T14" fmla="*/ 96 w 223"/>
                <a:gd name="T15" fmla="*/ 48 h 221"/>
                <a:gd name="T16" fmla="*/ 103 w 223"/>
                <a:gd name="T17" fmla="*/ 36 h 221"/>
                <a:gd name="T18" fmla="*/ 105 w 223"/>
                <a:gd name="T19" fmla="*/ 36 h 221"/>
                <a:gd name="T20" fmla="*/ 102 w 223"/>
                <a:gd name="T21" fmla="*/ 36 h 221"/>
                <a:gd name="T22" fmla="*/ 96 w 223"/>
                <a:gd name="T23" fmla="*/ 36 h 221"/>
                <a:gd name="T24" fmla="*/ 88 w 223"/>
                <a:gd name="T25" fmla="*/ 31 h 221"/>
                <a:gd name="T26" fmla="*/ 77 w 223"/>
                <a:gd name="T27" fmla="*/ 13 h 221"/>
                <a:gd name="T28" fmla="*/ 55 w 223"/>
                <a:gd name="T29" fmla="*/ 2 h 221"/>
                <a:gd name="T30" fmla="*/ 55 w 223"/>
                <a:gd name="T31" fmla="*/ 0 h 221"/>
                <a:gd name="T32" fmla="*/ 55 w 223"/>
                <a:gd name="T33" fmla="*/ 5 h 221"/>
                <a:gd name="T34" fmla="*/ 47 w 223"/>
                <a:gd name="T35" fmla="*/ 20 h 221"/>
                <a:gd name="T36" fmla="*/ 30 w 223"/>
                <a:gd name="T37" fmla="*/ 35 h 221"/>
                <a:gd name="T38" fmla="*/ 11 w 223"/>
                <a:gd name="T39" fmla="*/ 36 h 221"/>
                <a:gd name="T40" fmla="*/ 2 w 223"/>
                <a:gd name="T41" fmla="*/ 36 h 221"/>
                <a:gd name="T42" fmla="*/ 2 w 223"/>
                <a:gd name="T43" fmla="*/ 36 h 221"/>
                <a:gd name="T44" fmla="*/ 11 w 223"/>
                <a:gd name="T45" fmla="*/ 40 h 221"/>
                <a:gd name="T46" fmla="*/ 33 w 223"/>
                <a:gd name="T47" fmla="*/ 44 h 221"/>
                <a:gd name="T48" fmla="*/ 26 w 223"/>
                <a:gd name="T49" fmla="*/ 36 h 221"/>
                <a:gd name="T50" fmla="*/ 27 w 223"/>
                <a:gd name="T51" fmla="*/ 36 h 221"/>
                <a:gd name="T52" fmla="*/ 34 w 223"/>
                <a:gd name="T53" fmla="*/ 36 h 221"/>
                <a:gd name="T54" fmla="*/ 52 w 223"/>
                <a:gd name="T55" fmla="*/ 36 h 221"/>
                <a:gd name="T56" fmla="*/ 55 w 223"/>
                <a:gd name="T57" fmla="*/ 36 h 221"/>
                <a:gd name="T58" fmla="*/ 55 w 223"/>
                <a:gd name="T59" fmla="*/ 34 h 221"/>
                <a:gd name="T60" fmla="*/ 55 w 223"/>
                <a:gd name="T61" fmla="*/ 30 h 221"/>
                <a:gd name="T62" fmla="*/ 74 w 223"/>
                <a:gd name="T63" fmla="*/ 35 h 221"/>
                <a:gd name="T64" fmla="*/ 85 w 223"/>
                <a:gd name="T65" fmla="*/ 36 h 221"/>
                <a:gd name="T66" fmla="*/ 90 w 223"/>
                <a:gd name="T67" fmla="*/ 36 h 221"/>
                <a:gd name="T68" fmla="*/ 92 w 223"/>
                <a:gd name="T69" fmla="*/ 36 h 221"/>
                <a:gd name="T70" fmla="*/ 91 w 223"/>
                <a:gd name="T71" fmla="*/ 36 h 221"/>
                <a:gd name="T72" fmla="*/ 86 w 223"/>
                <a:gd name="T73" fmla="*/ 36 h 221"/>
                <a:gd name="T74" fmla="*/ 78 w 223"/>
                <a:gd name="T75" fmla="*/ 40 h 221"/>
                <a:gd name="T76" fmla="*/ 55 w 223"/>
                <a:gd name="T77" fmla="*/ 50 h 221"/>
                <a:gd name="T78" fmla="*/ 55 w 223"/>
                <a:gd name="T79" fmla="*/ 57 h 221"/>
                <a:gd name="T80" fmla="*/ 55 w 223"/>
                <a:gd name="T81" fmla="*/ 58 h 221"/>
                <a:gd name="T82" fmla="*/ 55 w 223"/>
                <a:gd name="T83" fmla="*/ 58 h 221"/>
                <a:gd name="T84" fmla="*/ 53 w 223"/>
                <a:gd name="T85" fmla="*/ 55 h 221"/>
                <a:gd name="T86" fmla="*/ 38 w 223"/>
                <a:gd name="T87" fmla="*/ 49 h 22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23"/>
                <a:gd name="T133" fmla="*/ 0 h 221"/>
                <a:gd name="T134" fmla="*/ 223 w 223"/>
                <a:gd name="T135" fmla="*/ 221 h 221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23" h="221">
                  <a:moveTo>
                    <a:pt x="18" y="163"/>
                  </a:moveTo>
                  <a:lnTo>
                    <a:pt x="27" y="177"/>
                  </a:lnTo>
                  <a:lnTo>
                    <a:pt x="32" y="184"/>
                  </a:lnTo>
                  <a:lnTo>
                    <a:pt x="37" y="189"/>
                  </a:lnTo>
                  <a:lnTo>
                    <a:pt x="47" y="199"/>
                  </a:lnTo>
                  <a:lnTo>
                    <a:pt x="58" y="207"/>
                  </a:lnTo>
                  <a:lnTo>
                    <a:pt x="68" y="213"/>
                  </a:lnTo>
                  <a:lnTo>
                    <a:pt x="79" y="217"/>
                  </a:lnTo>
                  <a:lnTo>
                    <a:pt x="90" y="219"/>
                  </a:lnTo>
                  <a:lnTo>
                    <a:pt x="101" y="221"/>
                  </a:lnTo>
                  <a:lnTo>
                    <a:pt x="109" y="221"/>
                  </a:lnTo>
                  <a:lnTo>
                    <a:pt x="119" y="221"/>
                  </a:lnTo>
                  <a:lnTo>
                    <a:pt x="127" y="219"/>
                  </a:lnTo>
                  <a:lnTo>
                    <a:pt x="135" y="217"/>
                  </a:lnTo>
                  <a:lnTo>
                    <a:pt x="144" y="214"/>
                  </a:lnTo>
                  <a:lnTo>
                    <a:pt x="150" y="211"/>
                  </a:lnTo>
                  <a:lnTo>
                    <a:pt x="159" y="207"/>
                  </a:lnTo>
                  <a:lnTo>
                    <a:pt x="165" y="203"/>
                  </a:lnTo>
                  <a:lnTo>
                    <a:pt x="178" y="195"/>
                  </a:lnTo>
                  <a:lnTo>
                    <a:pt x="183" y="191"/>
                  </a:lnTo>
                  <a:lnTo>
                    <a:pt x="189" y="185"/>
                  </a:lnTo>
                  <a:lnTo>
                    <a:pt x="193" y="181"/>
                  </a:lnTo>
                  <a:lnTo>
                    <a:pt x="198" y="176"/>
                  </a:lnTo>
                  <a:lnTo>
                    <a:pt x="205" y="166"/>
                  </a:lnTo>
                  <a:lnTo>
                    <a:pt x="210" y="157"/>
                  </a:lnTo>
                  <a:lnTo>
                    <a:pt x="216" y="146"/>
                  </a:lnTo>
                  <a:lnTo>
                    <a:pt x="219" y="136"/>
                  </a:lnTo>
                  <a:lnTo>
                    <a:pt x="221" y="127"/>
                  </a:lnTo>
                  <a:lnTo>
                    <a:pt x="223" y="116"/>
                  </a:lnTo>
                  <a:lnTo>
                    <a:pt x="223" y="105"/>
                  </a:lnTo>
                  <a:lnTo>
                    <a:pt x="223" y="95"/>
                  </a:lnTo>
                  <a:lnTo>
                    <a:pt x="220" y="86"/>
                  </a:lnTo>
                  <a:lnTo>
                    <a:pt x="217" y="77"/>
                  </a:lnTo>
                  <a:lnTo>
                    <a:pt x="214" y="69"/>
                  </a:lnTo>
                  <a:lnTo>
                    <a:pt x="210" y="61"/>
                  </a:lnTo>
                  <a:lnTo>
                    <a:pt x="206" y="54"/>
                  </a:lnTo>
                  <a:lnTo>
                    <a:pt x="201" y="45"/>
                  </a:lnTo>
                  <a:lnTo>
                    <a:pt x="194" y="37"/>
                  </a:lnTo>
                  <a:lnTo>
                    <a:pt x="190" y="31"/>
                  </a:lnTo>
                  <a:lnTo>
                    <a:pt x="186" y="27"/>
                  </a:lnTo>
                  <a:lnTo>
                    <a:pt x="178" y="20"/>
                  </a:lnTo>
                  <a:lnTo>
                    <a:pt x="168" y="13"/>
                  </a:lnTo>
                  <a:lnTo>
                    <a:pt x="157" y="8"/>
                  </a:lnTo>
                  <a:lnTo>
                    <a:pt x="144" y="4"/>
                  </a:lnTo>
                  <a:lnTo>
                    <a:pt x="137" y="2"/>
                  </a:lnTo>
                  <a:lnTo>
                    <a:pt x="130" y="1"/>
                  </a:lnTo>
                  <a:lnTo>
                    <a:pt x="118" y="0"/>
                  </a:lnTo>
                  <a:lnTo>
                    <a:pt x="105" y="0"/>
                  </a:lnTo>
                  <a:lnTo>
                    <a:pt x="94" y="1"/>
                  </a:lnTo>
                  <a:lnTo>
                    <a:pt x="85" y="2"/>
                  </a:lnTo>
                  <a:lnTo>
                    <a:pt x="75" y="5"/>
                  </a:lnTo>
                  <a:lnTo>
                    <a:pt x="67" y="9"/>
                  </a:lnTo>
                  <a:lnTo>
                    <a:pt x="53" y="16"/>
                  </a:lnTo>
                  <a:lnTo>
                    <a:pt x="47" y="20"/>
                  </a:lnTo>
                  <a:lnTo>
                    <a:pt x="41" y="26"/>
                  </a:lnTo>
                  <a:lnTo>
                    <a:pt x="36" y="30"/>
                  </a:lnTo>
                  <a:lnTo>
                    <a:pt x="30" y="35"/>
                  </a:lnTo>
                  <a:lnTo>
                    <a:pt x="21" y="46"/>
                  </a:lnTo>
                  <a:lnTo>
                    <a:pt x="14" y="57"/>
                  </a:lnTo>
                  <a:lnTo>
                    <a:pt x="11" y="62"/>
                  </a:lnTo>
                  <a:lnTo>
                    <a:pt x="8" y="68"/>
                  </a:lnTo>
                  <a:lnTo>
                    <a:pt x="4" y="77"/>
                  </a:lnTo>
                  <a:lnTo>
                    <a:pt x="2" y="87"/>
                  </a:lnTo>
                  <a:lnTo>
                    <a:pt x="0" y="97"/>
                  </a:lnTo>
                  <a:lnTo>
                    <a:pt x="0" y="106"/>
                  </a:lnTo>
                  <a:lnTo>
                    <a:pt x="2" y="117"/>
                  </a:lnTo>
                  <a:lnTo>
                    <a:pt x="3" y="127"/>
                  </a:lnTo>
                  <a:lnTo>
                    <a:pt x="6" y="135"/>
                  </a:lnTo>
                  <a:lnTo>
                    <a:pt x="11" y="151"/>
                  </a:lnTo>
                  <a:lnTo>
                    <a:pt x="15" y="158"/>
                  </a:lnTo>
                  <a:lnTo>
                    <a:pt x="18" y="163"/>
                  </a:lnTo>
                  <a:close/>
                  <a:moveTo>
                    <a:pt x="33" y="158"/>
                  </a:moveTo>
                  <a:lnTo>
                    <a:pt x="30" y="154"/>
                  </a:lnTo>
                  <a:lnTo>
                    <a:pt x="29" y="150"/>
                  </a:lnTo>
                  <a:lnTo>
                    <a:pt x="26" y="138"/>
                  </a:lnTo>
                  <a:lnTo>
                    <a:pt x="26" y="131"/>
                  </a:lnTo>
                  <a:lnTo>
                    <a:pt x="26" y="124"/>
                  </a:lnTo>
                  <a:lnTo>
                    <a:pt x="27" y="117"/>
                  </a:lnTo>
                  <a:lnTo>
                    <a:pt x="29" y="109"/>
                  </a:lnTo>
                  <a:lnTo>
                    <a:pt x="32" y="101"/>
                  </a:lnTo>
                  <a:lnTo>
                    <a:pt x="34" y="92"/>
                  </a:lnTo>
                  <a:lnTo>
                    <a:pt x="40" y="84"/>
                  </a:lnTo>
                  <a:lnTo>
                    <a:pt x="45" y="76"/>
                  </a:lnTo>
                  <a:lnTo>
                    <a:pt x="52" y="68"/>
                  </a:lnTo>
                  <a:lnTo>
                    <a:pt x="60" y="61"/>
                  </a:lnTo>
                  <a:lnTo>
                    <a:pt x="70" y="53"/>
                  </a:lnTo>
                  <a:lnTo>
                    <a:pt x="81" y="46"/>
                  </a:lnTo>
                  <a:lnTo>
                    <a:pt x="89" y="42"/>
                  </a:lnTo>
                  <a:lnTo>
                    <a:pt x="97" y="38"/>
                  </a:lnTo>
                  <a:lnTo>
                    <a:pt x="107" y="34"/>
                  </a:lnTo>
                  <a:lnTo>
                    <a:pt x="116" y="32"/>
                  </a:lnTo>
                  <a:lnTo>
                    <a:pt x="126" y="30"/>
                  </a:lnTo>
                  <a:lnTo>
                    <a:pt x="135" y="30"/>
                  </a:lnTo>
                  <a:lnTo>
                    <a:pt x="145" y="30"/>
                  </a:lnTo>
                  <a:lnTo>
                    <a:pt x="154" y="31"/>
                  </a:lnTo>
                  <a:lnTo>
                    <a:pt x="164" y="35"/>
                  </a:lnTo>
                  <a:lnTo>
                    <a:pt x="172" y="39"/>
                  </a:lnTo>
                  <a:lnTo>
                    <a:pt x="179" y="43"/>
                  </a:lnTo>
                  <a:lnTo>
                    <a:pt x="183" y="47"/>
                  </a:lnTo>
                  <a:lnTo>
                    <a:pt x="187" y="53"/>
                  </a:lnTo>
                  <a:lnTo>
                    <a:pt x="190" y="57"/>
                  </a:lnTo>
                  <a:lnTo>
                    <a:pt x="193" y="61"/>
                  </a:lnTo>
                  <a:lnTo>
                    <a:pt x="194" y="67"/>
                  </a:lnTo>
                  <a:lnTo>
                    <a:pt x="197" y="72"/>
                  </a:lnTo>
                  <a:lnTo>
                    <a:pt x="198" y="77"/>
                  </a:lnTo>
                  <a:lnTo>
                    <a:pt x="198" y="84"/>
                  </a:lnTo>
                  <a:lnTo>
                    <a:pt x="197" y="98"/>
                  </a:lnTo>
                  <a:lnTo>
                    <a:pt x="195" y="105"/>
                  </a:lnTo>
                  <a:lnTo>
                    <a:pt x="193" y="113"/>
                  </a:lnTo>
                  <a:lnTo>
                    <a:pt x="190" y="120"/>
                  </a:lnTo>
                  <a:lnTo>
                    <a:pt x="186" y="128"/>
                  </a:lnTo>
                  <a:lnTo>
                    <a:pt x="182" y="136"/>
                  </a:lnTo>
                  <a:lnTo>
                    <a:pt x="176" y="143"/>
                  </a:lnTo>
                  <a:lnTo>
                    <a:pt x="169" y="150"/>
                  </a:lnTo>
                  <a:lnTo>
                    <a:pt x="161" y="157"/>
                  </a:lnTo>
                  <a:lnTo>
                    <a:pt x="153" y="163"/>
                  </a:lnTo>
                  <a:lnTo>
                    <a:pt x="145" y="170"/>
                  </a:lnTo>
                  <a:lnTo>
                    <a:pt x="135" y="176"/>
                  </a:lnTo>
                  <a:lnTo>
                    <a:pt x="123" y="181"/>
                  </a:lnTo>
                  <a:lnTo>
                    <a:pt x="116" y="184"/>
                  </a:lnTo>
                  <a:lnTo>
                    <a:pt x="108" y="185"/>
                  </a:lnTo>
                  <a:lnTo>
                    <a:pt x="101" y="188"/>
                  </a:lnTo>
                  <a:lnTo>
                    <a:pt x="93" y="189"/>
                  </a:lnTo>
                  <a:lnTo>
                    <a:pt x="85" y="189"/>
                  </a:lnTo>
                  <a:lnTo>
                    <a:pt x="77" y="189"/>
                  </a:lnTo>
                  <a:lnTo>
                    <a:pt x="68" y="187"/>
                  </a:lnTo>
                  <a:lnTo>
                    <a:pt x="60" y="184"/>
                  </a:lnTo>
                  <a:lnTo>
                    <a:pt x="58" y="183"/>
                  </a:lnTo>
                  <a:lnTo>
                    <a:pt x="53" y="180"/>
                  </a:lnTo>
                  <a:lnTo>
                    <a:pt x="45" y="174"/>
                  </a:lnTo>
                  <a:lnTo>
                    <a:pt x="42" y="172"/>
                  </a:lnTo>
                  <a:lnTo>
                    <a:pt x="38" y="168"/>
                  </a:lnTo>
                  <a:lnTo>
                    <a:pt x="33" y="158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549"/>
            <p:cNvSpPr>
              <a:spLocks noChangeAspect="1"/>
            </p:cNvSpPr>
            <p:nvPr/>
          </p:nvSpPr>
          <p:spPr bwMode="auto">
            <a:xfrm>
              <a:off x="3700" y="2122"/>
              <a:ext cx="243" cy="182"/>
            </a:xfrm>
            <a:custGeom>
              <a:avLst/>
              <a:gdLst>
                <a:gd name="T0" fmla="*/ 41 w 246"/>
                <a:gd name="T1" fmla="*/ 30 h 185"/>
                <a:gd name="T2" fmla="*/ 41 w 246"/>
                <a:gd name="T3" fmla="*/ 30 h 185"/>
                <a:gd name="T4" fmla="*/ 41 w 246"/>
                <a:gd name="T5" fmla="*/ 30 h 185"/>
                <a:gd name="T6" fmla="*/ 41 w 246"/>
                <a:gd name="T7" fmla="*/ 30 h 185"/>
                <a:gd name="T8" fmla="*/ 41 w 246"/>
                <a:gd name="T9" fmla="*/ 32 h 185"/>
                <a:gd name="T10" fmla="*/ 41 w 246"/>
                <a:gd name="T11" fmla="*/ 34 h 185"/>
                <a:gd name="T12" fmla="*/ 41 w 246"/>
                <a:gd name="T13" fmla="*/ 35 h 185"/>
                <a:gd name="T14" fmla="*/ 41 w 246"/>
                <a:gd name="T15" fmla="*/ 38 h 185"/>
                <a:gd name="T16" fmla="*/ 41 w 246"/>
                <a:gd name="T17" fmla="*/ 35 h 185"/>
                <a:gd name="T18" fmla="*/ 54 w 246"/>
                <a:gd name="T19" fmla="*/ 30 h 185"/>
                <a:gd name="T20" fmla="*/ 52 w 246"/>
                <a:gd name="T21" fmla="*/ 30 h 185"/>
                <a:gd name="T22" fmla="*/ 51 w 246"/>
                <a:gd name="T23" fmla="*/ 30 h 185"/>
                <a:gd name="T24" fmla="*/ 46 w 246"/>
                <a:gd name="T25" fmla="*/ 30 h 185"/>
                <a:gd name="T26" fmla="*/ 41 w 246"/>
                <a:gd name="T27" fmla="*/ 30 h 185"/>
                <a:gd name="T28" fmla="*/ 41 w 246"/>
                <a:gd name="T29" fmla="*/ 30 h 185"/>
                <a:gd name="T30" fmla="*/ 41 w 246"/>
                <a:gd name="T31" fmla="*/ 30 h 185"/>
                <a:gd name="T32" fmla="*/ 75 w 246"/>
                <a:gd name="T33" fmla="*/ 30 h 185"/>
                <a:gd name="T34" fmla="*/ 78 w 246"/>
                <a:gd name="T35" fmla="*/ 30 h 185"/>
                <a:gd name="T36" fmla="*/ 78 w 246"/>
                <a:gd name="T37" fmla="*/ 30 h 185"/>
                <a:gd name="T38" fmla="*/ 77 w 246"/>
                <a:gd name="T39" fmla="*/ 30 h 185"/>
                <a:gd name="T40" fmla="*/ 76 w 246"/>
                <a:gd name="T41" fmla="*/ 30 h 185"/>
                <a:gd name="T42" fmla="*/ 70 w 246"/>
                <a:gd name="T43" fmla="*/ 36 h 185"/>
                <a:gd name="T44" fmla="*/ 64 w 246"/>
                <a:gd name="T45" fmla="*/ 40 h 185"/>
                <a:gd name="T46" fmla="*/ 67 w 246"/>
                <a:gd name="T47" fmla="*/ 43 h 185"/>
                <a:gd name="T48" fmla="*/ 69 w 246"/>
                <a:gd name="T49" fmla="*/ 42 h 185"/>
                <a:gd name="T50" fmla="*/ 87 w 246"/>
                <a:gd name="T51" fmla="*/ 34 h 185"/>
                <a:gd name="T52" fmla="*/ 81 w 246"/>
                <a:gd name="T53" fmla="*/ 30 h 185"/>
                <a:gd name="T54" fmla="*/ 70 w 246"/>
                <a:gd name="T55" fmla="*/ 2 h 185"/>
                <a:gd name="T56" fmla="*/ 67 w 246"/>
                <a:gd name="T57" fmla="*/ 0 h 185"/>
                <a:gd name="T58" fmla="*/ 62 w 246"/>
                <a:gd name="T59" fmla="*/ 5 h 185"/>
                <a:gd name="T60" fmla="*/ 61 w 246"/>
                <a:gd name="T61" fmla="*/ 7 h 185"/>
                <a:gd name="T62" fmla="*/ 65 w 246"/>
                <a:gd name="T63" fmla="*/ 28 h 185"/>
                <a:gd name="T64" fmla="*/ 64 w 246"/>
                <a:gd name="T65" fmla="*/ 30 h 185"/>
                <a:gd name="T66" fmla="*/ 62 w 246"/>
                <a:gd name="T67" fmla="*/ 30 h 185"/>
                <a:gd name="T68" fmla="*/ 50 w 246"/>
                <a:gd name="T69" fmla="*/ 30 h 185"/>
                <a:gd name="T70" fmla="*/ 41 w 246"/>
                <a:gd name="T71" fmla="*/ 30 h 185"/>
                <a:gd name="T72" fmla="*/ 31 w 246"/>
                <a:gd name="T73" fmla="*/ 30 h 185"/>
                <a:gd name="T74" fmla="*/ 26 w 246"/>
                <a:gd name="T75" fmla="*/ 30 h 185"/>
                <a:gd name="T76" fmla="*/ 20 w 246"/>
                <a:gd name="T77" fmla="*/ 30 h 185"/>
                <a:gd name="T78" fmla="*/ 15 w 246"/>
                <a:gd name="T79" fmla="*/ 30 h 185"/>
                <a:gd name="T80" fmla="*/ 3 w 246"/>
                <a:gd name="T81" fmla="*/ 30 h 185"/>
                <a:gd name="T82" fmla="*/ 1 w 246"/>
                <a:gd name="T83" fmla="*/ 30 h 185"/>
                <a:gd name="T84" fmla="*/ 0 w 246"/>
                <a:gd name="T85" fmla="*/ 30 h 185"/>
                <a:gd name="T86" fmla="*/ 15 w 246"/>
                <a:gd name="T87" fmla="*/ 30 h 185"/>
                <a:gd name="T88" fmla="*/ 30 w 246"/>
                <a:gd name="T89" fmla="*/ 31 h 185"/>
                <a:gd name="T90" fmla="*/ 31 w 246"/>
                <a:gd name="T91" fmla="*/ 32 h 185"/>
                <a:gd name="T92" fmla="*/ 41 w 246"/>
                <a:gd name="T93" fmla="*/ 30 h 185"/>
                <a:gd name="T94" fmla="*/ 41 w 246"/>
                <a:gd name="T95" fmla="*/ 30 h 185"/>
                <a:gd name="T96" fmla="*/ 40 w 246"/>
                <a:gd name="T97" fmla="*/ 30 h 185"/>
                <a:gd name="T98" fmla="*/ 41 w 246"/>
                <a:gd name="T99" fmla="*/ 30 h 185"/>
                <a:gd name="T100" fmla="*/ 41 w 246"/>
                <a:gd name="T101" fmla="*/ 30 h 18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46"/>
                <a:gd name="T154" fmla="*/ 0 h 185"/>
                <a:gd name="T155" fmla="*/ 246 w 246"/>
                <a:gd name="T156" fmla="*/ 185 h 18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46" h="185">
                  <a:moveTo>
                    <a:pt x="105" y="102"/>
                  </a:moveTo>
                  <a:lnTo>
                    <a:pt x="109" y="115"/>
                  </a:lnTo>
                  <a:lnTo>
                    <a:pt x="111" y="126"/>
                  </a:lnTo>
                  <a:lnTo>
                    <a:pt x="113" y="137"/>
                  </a:lnTo>
                  <a:lnTo>
                    <a:pt x="113" y="141"/>
                  </a:lnTo>
                  <a:lnTo>
                    <a:pt x="112" y="144"/>
                  </a:lnTo>
                  <a:lnTo>
                    <a:pt x="111" y="148"/>
                  </a:lnTo>
                  <a:lnTo>
                    <a:pt x="111" y="149"/>
                  </a:lnTo>
                  <a:lnTo>
                    <a:pt x="109" y="151"/>
                  </a:lnTo>
                  <a:lnTo>
                    <a:pt x="106" y="153"/>
                  </a:lnTo>
                  <a:lnTo>
                    <a:pt x="104" y="155"/>
                  </a:lnTo>
                  <a:lnTo>
                    <a:pt x="98" y="159"/>
                  </a:lnTo>
                  <a:lnTo>
                    <a:pt x="97" y="160"/>
                  </a:lnTo>
                  <a:lnTo>
                    <a:pt x="96" y="162"/>
                  </a:lnTo>
                  <a:lnTo>
                    <a:pt x="100" y="170"/>
                  </a:lnTo>
                  <a:lnTo>
                    <a:pt x="101" y="171"/>
                  </a:lnTo>
                  <a:lnTo>
                    <a:pt x="104" y="171"/>
                  </a:lnTo>
                  <a:lnTo>
                    <a:pt x="131" y="160"/>
                  </a:lnTo>
                  <a:lnTo>
                    <a:pt x="162" y="151"/>
                  </a:lnTo>
                  <a:lnTo>
                    <a:pt x="165" y="149"/>
                  </a:lnTo>
                  <a:lnTo>
                    <a:pt x="165" y="148"/>
                  </a:lnTo>
                  <a:lnTo>
                    <a:pt x="162" y="140"/>
                  </a:lnTo>
                  <a:lnTo>
                    <a:pt x="161" y="138"/>
                  </a:lnTo>
                  <a:lnTo>
                    <a:pt x="160" y="138"/>
                  </a:lnTo>
                  <a:lnTo>
                    <a:pt x="158" y="138"/>
                  </a:lnTo>
                  <a:lnTo>
                    <a:pt x="150" y="138"/>
                  </a:lnTo>
                  <a:lnTo>
                    <a:pt x="142" y="137"/>
                  </a:lnTo>
                  <a:lnTo>
                    <a:pt x="136" y="134"/>
                  </a:lnTo>
                  <a:lnTo>
                    <a:pt x="134" y="133"/>
                  </a:lnTo>
                  <a:lnTo>
                    <a:pt x="131" y="130"/>
                  </a:lnTo>
                  <a:lnTo>
                    <a:pt x="126" y="114"/>
                  </a:lnTo>
                  <a:lnTo>
                    <a:pt x="119" y="97"/>
                  </a:lnTo>
                  <a:lnTo>
                    <a:pt x="202" y="70"/>
                  </a:lnTo>
                  <a:lnTo>
                    <a:pt x="210" y="97"/>
                  </a:lnTo>
                  <a:lnTo>
                    <a:pt x="214" y="115"/>
                  </a:lnTo>
                  <a:lnTo>
                    <a:pt x="217" y="122"/>
                  </a:lnTo>
                  <a:lnTo>
                    <a:pt x="217" y="126"/>
                  </a:lnTo>
                  <a:lnTo>
                    <a:pt x="217" y="132"/>
                  </a:lnTo>
                  <a:lnTo>
                    <a:pt x="217" y="136"/>
                  </a:lnTo>
                  <a:lnTo>
                    <a:pt x="216" y="138"/>
                  </a:lnTo>
                  <a:lnTo>
                    <a:pt x="216" y="141"/>
                  </a:lnTo>
                  <a:lnTo>
                    <a:pt x="213" y="145"/>
                  </a:lnTo>
                  <a:lnTo>
                    <a:pt x="205" y="156"/>
                  </a:lnTo>
                  <a:lnTo>
                    <a:pt x="198" y="163"/>
                  </a:lnTo>
                  <a:lnTo>
                    <a:pt x="188" y="174"/>
                  </a:lnTo>
                  <a:lnTo>
                    <a:pt x="186" y="177"/>
                  </a:lnTo>
                  <a:lnTo>
                    <a:pt x="186" y="178"/>
                  </a:lnTo>
                  <a:lnTo>
                    <a:pt x="191" y="185"/>
                  </a:lnTo>
                  <a:lnTo>
                    <a:pt x="192" y="185"/>
                  </a:lnTo>
                  <a:lnTo>
                    <a:pt x="195" y="183"/>
                  </a:lnTo>
                  <a:lnTo>
                    <a:pt x="218" y="171"/>
                  </a:lnTo>
                  <a:lnTo>
                    <a:pt x="246" y="157"/>
                  </a:lnTo>
                  <a:lnTo>
                    <a:pt x="239" y="138"/>
                  </a:lnTo>
                  <a:lnTo>
                    <a:pt x="227" y="102"/>
                  </a:lnTo>
                  <a:lnTo>
                    <a:pt x="209" y="46"/>
                  </a:lnTo>
                  <a:lnTo>
                    <a:pt x="197" y="2"/>
                  </a:lnTo>
                  <a:lnTo>
                    <a:pt x="195" y="0"/>
                  </a:lnTo>
                  <a:lnTo>
                    <a:pt x="192" y="0"/>
                  </a:lnTo>
                  <a:lnTo>
                    <a:pt x="183" y="3"/>
                  </a:lnTo>
                  <a:lnTo>
                    <a:pt x="182" y="5"/>
                  </a:lnTo>
                  <a:lnTo>
                    <a:pt x="180" y="6"/>
                  </a:lnTo>
                  <a:lnTo>
                    <a:pt x="180" y="7"/>
                  </a:lnTo>
                  <a:lnTo>
                    <a:pt x="186" y="24"/>
                  </a:lnTo>
                  <a:lnTo>
                    <a:pt x="187" y="28"/>
                  </a:lnTo>
                  <a:lnTo>
                    <a:pt x="187" y="29"/>
                  </a:lnTo>
                  <a:lnTo>
                    <a:pt x="186" y="32"/>
                  </a:lnTo>
                  <a:lnTo>
                    <a:pt x="184" y="35"/>
                  </a:lnTo>
                  <a:lnTo>
                    <a:pt x="182" y="37"/>
                  </a:lnTo>
                  <a:lnTo>
                    <a:pt x="177" y="40"/>
                  </a:lnTo>
                  <a:lnTo>
                    <a:pt x="158" y="47"/>
                  </a:lnTo>
                  <a:lnTo>
                    <a:pt x="132" y="55"/>
                  </a:lnTo>
                  <a:lnTo>
                    <a:pt x="112" y="62"/>
                  </a:lnTo>
                  <a:lnTo>
                    <a:pt x="56" y="80"/>
                  </a:lnTo>
                  <a:lnTo>
                    <a:pt x="31" y="86"/>
                  </a:lnTo>
                  <a:lnTo>
                    <a:pt x="29" y="86"/>
                  </a:lnTo>
                  <a:lnTo>
                    <a:pt x="26" y="85"/>
                  </a:lnTo>
                  <a:lnTo>
                    <a:pt x="23" y="82"/>
                  </a:lnTo>
                  <a:lnTo>
                    <a:pt x="20" y="78"/>
                  </a:lnTo>
                  <a:lnTo>
                    <a:pt x="16" y="66"/>
                  </a:lnTo>
                  <a:lnTo>
                    <a:pt x="15" y="65"/>
                  </a:lnTo>
                  <a:lnTo>
                    <a:pt x="12" y="65"/>
                  </a:lnTo>
                  <a:lnTo>
                    <a:pt x="3" y="69"/>
                  </a:lnTo>
                  <a:lnTo>
                    <a:pt x="1" y="69"/>
                  </a:lnTo>
                  <a:lnTo>
                    <a:pt x="1" y="70"/>
                  </a:lnTo>
                  <a:lnTo>
                    <a:pt x="0" y="70"/>
                  </a:lnTo>
                  <a:lnTo>
                    <a:pt x="0" y="71"/>
                  </a:lnTo>
                  <a:lnTo>
                    <a:pt x="7" y="85"/>
                  </a:lnTo>
                  <a:lnTo>
                    <a:pt x="15" y="108"/>
                  </a:lnTo>
                  <a:lnTo>
                    <a:pt x="25" y="136"/>
                  </a:lnTo>
                  <a:lnTo>
                    <a:pt x="30" y="151"/>
                  </a:lnTo>
                  <a:lnTo>
                    <a:pt x="30" y="152"/>
                  </a:lnTo>
                  <a:lnTo>
                    <a:pt x="31" y="152"/>
                  </a:lnTo>
                  <a:lnTo>
                    <a:pt x="34" y="152"/>
                  </a:lnTo>
                  <a:lnTo>
                    <a:pt x="44" y="149"/>
                  </a:lnTo>
                  <a:lnTo>
                    <a:pt x="45" y="148"/>
                  </a:lnTo>
                  <a:lnTo>
                    <a:pt x="45" y="145"/>
                  </a:lnTo>
                  <a:lnTo>
                    <a:pt x="41" y="136"/>
                  </a:lnTo>
                  <a:lnTo>
                    <a:pt x="40" y="130"/>
                  </a:lnTo>
                  <a:lnTo>
                    <a:pt x="40" y="126"/>
                  </a:lnTo>
                  <a:lnTo>
                    <a:pt x="41" y="125"/>
                  </a:lnTo>
                  <a:lnTo>
                    <a:pt x="41" y="123"/>
                  </a:lnTo>
                  <a:lnTo>
                    <a:pt x="45" y="121"/>
                  </a:lnTo>
                  <a:lnTo>
                    <a:pt x="105" y="102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550"/>
            <p:cNvSpPr>
              <a:spLocks noChangeAspect="1"/>
            </p:cNvSpPr>
            <p:nvPr/>
          </p:nvSpPr>
          <p:spPr bwMode="auto">
            <a:xfrm>
              <a:off x="1893" y="2858"/>
              <a:ext cx="321" cy="243"/>
            </a:xfrm>
            <a:custGeom>
              <a:avLst/>
              <a:gdLst>
                <a:gd name="T0" fmla="*/ 403 w 319"/>
                <a:gd name="T1" fmla="*/ 61 h 245"/>
                <a:gd name="T2" fmla="*/ 403 w 319"/>
                <a:gd name="T3" fmla="*/ 61 h 245"/>
                <a:gd name="T4" fmla="*/ 380 w 319"/>
                <a:gd name="T5" fmla="*/ 61 h 245"/>
                <a:gd name="T6" fmla="*/ 354 w 319"/>
                <a:gd name="T7" fmla="*/ 49 h 245"/>
                <a:gd name="T8" fmla="*/ 314 w 319"/>
                <a:gd name="T9" fmla="*/ 2 h 245"/>
                <a:gd name="T10" fmla="*/ 310 w 319"/>
                <a:gd name="T11" fmla="*/ 0 h 245"/>
                <a:gd name="T12" fmla="*/ 280 w 319"/>
                <a:gd name="T13" fmla="*/ 6 h 245"/>
                <a:gd name="T14" fmla="*/ 274 w 319"/>
                <a:gd name="T15" fmla="*/ 11 h 245"/>
                <a:gd name="T16" fmla="*/ 282 w 319"/>
                <a:gd name="T17" fmla="*/ 18 h 245"/>
                <a:gd name="T18" fmla="*/ 282 w 319"/>
                <a:gd name="T19" fmla="*/ 23 h 245"/>
                <a:gd name="T20" fmla="*/ 280 w 319"/>
                <a:gd name="T21" fmla="*/ 30 h 245"/>
                <a:gd name="T22" fmla="*/ 258 w 319"/>
                <a:gd name="T23" fmla="*/ 47 h 245"/>
                <a:gd name="T24" fmla="*/ 196 w 319"/>
                <a:gd name="T25" fmla="*/ 61 h 245"/>
                <a:gd name="T26" fmla="*/ 5 w 319"/>
                <a:gd name="T27" fmla="*/ 113 h 245"/>
                <a:gd name="T28" fmla="*/ 0 w 319"/>
                <a:gd name="T29" fmla="*/ 117 h 245"/>
                <a:gd name="T30" fmla="*/ 0 w 319"/>
                <a:gd name="T31" fmla="*/ 119 h 245"/>
                <a:gd name="T32" fmla="*/ 5 w 319"/>
                <a:gd name="T33" fmla="*/ 122 h 245"/>
                <a:gd name="T34" fmla="*/ 10 w 319"/>
                <a:gd name="T35" fmla="*/ 123 h 245"/>
                <a:gd name="T36" fmla="*/ 171 w 319"/>
                <a:gd name="T37" fmla="*/ 119 h 245"/>
                <a:gd name="T38" fmla="*/ 298 w 319"/>
                <a:gd name="T39" fmla="*/ 114 h 245"/>
                <a:gd name="T40" fmla="*/ 445 w 319"/>
                <a:gd name="T41" fmla="*/ 112 h 245"/>
                <a:gd name="T42" fmla="*/ 480 w 319"/>
                <a:gd name="T43" fmla="*/ 112 h 245"/>
                <a:gd name="T44" fmla="*/ 489 w 319"/>
                <a:gd name="T45" fmla="*/ 113 h 245"/>
                <a:gd name="T46" fmla="*/ 505 w 319"/>
                <a:gd name="T47" fmla="*/ 116 h 245"/>
                <a:gd name="T48" fmla="*/ 522 w 319"/>
                <a:gd name="T49" fmla="*/ 123 h 245"/>
                <a:gd name="T50" fmla="*/ 526 w 319"/>
                <a:gd name="T51" fmla="*/ 124 h 245"/>
                <a:gd name="T52" fmla="*/ 544 w 319"/>
                <a:gd name="T53" fmla="*/ 119 h 245"/>
                <a:gd name="T54" fmla="*/ 549 w 319"/>
                <a:gd name="T55" fmla="*/ 117 h 245"/>
                <a:gd name="T56" fmla="*/ 529 w 319"/>
                <a:gd name="T57" fmla="*/ 110 h 245"/>
                <a:gd name="T58" fmla="*/ 484 w 319"/>
                <a:gd name="T59" fmla="*/ 86 h 245"/>
                <a:gd name="T60" fmla="*/ 466 w 319"/>
                <a:gd name="T61" fmla="*/ 69 h 245"/>
                <a:gd name="T62" fmla="*/ 445 w 319"/>
                <a:gd name="T63" fmla="*/ 77 h 245"/>
                <a:gd name="T64" fmla="*/ 442 w 319"/>
                <a:gd name="T65" fmla="*/ 81 h 245"/>
                <a:gd name="T66" fmla="*/ 450 w 319"/>
                <a:gd name="T67" fmla="*/ 88 h 245"/>
                <a:gd name="T68" fmla="*/ 456 w 319"/>
                <a:gd name="T69" fmla="*/ 95 h 245"/>
                <a:gd name="T70" fmla="*/ 451 w 319"/>
                <a:gd name="T71" fmla="*/ 97 h 245"/>
                <a:gd name="T72" fmla="*/ 442 w 319"/>
                <a:gd name="T73" fmla="*/ 98 h 245"/>
                <a:gd name="T74" fmla="*/ 354 w 319"/>
                <a:gd name="T75" fmla="*/ 100 h 245"/>
                <a:gd name="T76" fmla="*/ 238 w 319"/>
                <a:gd name="T77" fmla="*/ 104 h 245"/>
                <a:gd name="T78" fmla="*/ 175 w 319"/>
                <a:gd name="T79" fmla="*/ 109 h 245"/>
                <a:gd name="T80" fmla="*/ 65 w 319"/>
                <a:gd name="T81" fmla="*/ 110 h 245"/>
                <a:gd name="T82" fmla="*/ 222 w 319"/>
                <a:gd name="T83" fmla="*/ 61 h 245"/>
                <a:gd name="T84" fmla="*/ 280 w 319"/>
                <a:gd name="T85" fmla="*/ 61 h 245"/>
                <a:gd name="T86" fmla="*/ 312 w 319"/>
                <a:gd name="T87" fmla="*/ 61 h 245"/>
                <a:gd name="T88" fmla="*/ 328 w 319"/>
                <a:gd name="T89" fmla="*/ 61 h 245"/>
                <a:gd name="T90" fmla="*/ 340 w 319"/>
                <a:gd name="T91" fmla="*/ 61 h 245"/>
                <a:gd name="T92" fmla="*/ 348 w 319"/>
                <a:gd name="T93" fmla="*/ 61 h 245"/>
                <a:gd name="T94" fmla="*/ 364 w 319"/>
                <a:gd name="T95" fmla="*/ 61 h 245"/>
                <a:gd name="T96" fmla="*/ 370 w 319"/>
                <a:gd name="T97" fmla="*/ 61 h 245"/>
                <a:gd name="T98" fmla="*/ 400 w 319"/>
                <a:gd name="T99" fmla="*/ 61 h 24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19"/>
                <a:gd name="T151" fmla="*/ 0 h 245"/>
                <a:gd name="T152" fmla="*/ 319 w 319"/>
                <a:gd name="T153" fmla="*/ 245 h 245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19" h="245">
                  <a:moveTo>
                    <a:pt x="230" y="103"/>
                  </a:moveTo>
                  <a:lnTo>
                    <a:pt x="231" y="101"/>
                  </a:lnTo>
                  <a:lnTo>
                    <a:pt x="231" y="100"/>
                  </a:lnTo>
                  <a:lnTo>
                    <a:pt x="231" y="98"/>
                  </a:lnTo>
                  <a:lnTo>
                    <a:pt x="231" y="97"/>
                  </a:lnTo>
                  <a:lnTo>
                    <a:pt x="220" y="77"/>
                  </a:lnTo>
                  <a:lnTo>
                    <a:pt x="213" y="62"/>
                  </a:lnTo>
                  <a:lnTo>
                    <a:pt x="207" y="49"/>
                  </a:lnTo>
                  <a:lnTo>
                    <a:pt x="194" y="21"/>
                  </a:lnTo>
                  <a:lnTo>
                    <a:pt x="187" y="2"/>
                  </a:lnTo>
                  <a:lnTo>
                    <a:pt x="186" y="0"/>
                  </a:lnTo>
                  <a:lnTo>
                    <a:pt x="185" y="0"/>
                  </a:lnTo>
                  <a:lnTo>
                    <a:pt x="183" y="0"/>
                  </a:lnTo>
                  <a:lnTo>
                    <a:pt x="170" y="6"/>
                  </a:lnTo>
                  <a:lnTo>
                    <a:pt x="167" y="8"/>
                  </a:lnTo>
                  <a:lnTo>
                    <a:pt x="167" y="11"/>
                  </a:lnTo>
                  <a:lnTo>
                    <a:pt x="170" y="15"/>
                  </a:lnTo>
                  <a:lnTo>
                    <a:pt x="171" y="18"/>
                  </a:lnTo>
                  <a:lnTo>
                    <a:pt x="171" y="21"/>
                  </a:lnTo>
                  <a:lnTo>
                    <a:pt x="171" y="23"/>
                  </a:lnTo>
                  <a:lnTo>
                    <a:pt x="171" y="26"/>
                  </a:lnTo>
                  <a:lnTo>
                    <a:pt x="170" y="30"/>
                  </a:lnTo>
                  <a:lnTo>
                    <a:pt x="167" y="36"/>
                  </a:lnTo>
                  <a:lnTo>
                    <a:pt x="159" y="47"/>
                  </a:lnTo>
                  <a:lnTo>
                    <a:pt x="142" y="66"/>
                  </a:lnTo>
                  <a:lnTo>
                    <a:pt x="106" y="107"/>
                  </a:lnTo>
                  <a:lnTo>
                    <a:pt x="96" y="118"/>
                  </a:lnTo>
                  <a:lnTo>
                    <a:pt x="5" y="224"/>
                  </a:lnTo>
                  <a:lnTo>
                    <a:pt x="2" y="227"/>
                  </a:lnTo>
                  <a:lnTo>
                    <a:pt x="0" y="231"/>
                  </a:lnTo>
                  <a:lnTo>
                    <a:pt x="0" y="234"/>
                  </a:lnTo>
                  <a:lnTo>
                    <a:pt x="0" y="236"/>
                  </a:lnTo>
                  <a:lnTo>
                    <a:pt x="3" y="239"/>
                  </a:lnTo>
                  <a:lnTo>
                    <a:pt x="5" y="242"/>
                  </a:lnTo>
                  <a:lnTo>
                    <a:pt x="7" y="242"/>
                  </a:lnTo>
                  <a:lnTo>
                    <a:pt x="10" y="243"/>
                  </a:lnTo>
                  <a:lnTo>
                    <a:pt x="35" y="240"/>
                  </a:lnTo>
                  <a:lnTo>
                    <a:pt x="81" y="236"/>
                  </a:lnTo>
                  <a:lnTo>
                    <a:pt x="156" y="228"/>
                  </a:lnTo>
                  <a:lnTo>
                    <a:pt x="179" y="225"/>
                  </a:lnTo>
                  <a:lnTo>
                    <a:pt x="215" y="223"/>
                  </a:lnTo>
                  <a:lnTo>
                    <a:pt x="250" y="221"/>
                  </a:lnTo>
                  <a:lnTo>
                    <a:pt x="264" y="221"/>
                  </a:lnTo>
                  <a:lnTo>
                    <a:pt x="273" y="221"/>
                  </a:lnTo>
                  <a:lnTo>
                    <a:pt x="276" y="221"/>
                  </a:lnTo>
                  <a:lnTo>
                    <a:pt x="279" y="223"/>
                  </a:lnTo>
                  <a:lnTo>
                    <a:pt x="284" y="225"/>
                  </a:lnTo>
                  <a:lnTo>
                    <a:pt x="290" y="230"/>
                  </a:lnTo>
                  <a:lnTo>
                    <a:pt x="295" y="236"/>
                  </a:lnTo>
                  <a:lnTo>
                    <a:pt x="301" y="243"/>
                  </a:lnTo>
                  <a:lnTo>
                    <a:pt x="302" y="245"/>
                  </a:lnTo>
                  <a:lnTo>
                    <a:pt x="304" y="245"/>
                  </a:lnTo>
                  <a:lnTo>
                    <a:pt x="306" y="243"/>
                  </a:lnTo>
                  <a:lnTo>
                    <a:pt x="316" y="236"/>
                  </a:lnTo>
                  <a:lnTo>
                    <a:pt x="319" y="234"/>
                  </a:lnTo>
                  <a:lnTo>
                    <a:pt x="319" y="232"/>
                  </a:lnTo>
                  <a:lnTo>
                    <a:pt x="317" y="231"/>
                  </a:lnTo>
                  <a:lnTo>
                    <a:pt x="306" y="217"/>
                  </a:lnTo>
                  <a:lnTo>
                    <a:pt x="293" y="200"/>
                  </a:lnTo>
                  <a:lnTo>
                    <a:pt x="276" y="176"/>
                  </a:lnTo>
                  <a:lnTo>
                    <a:pt x="265" y="160"/>
                  </a:lnTo>
                  <a:lnTo>
                    <a:pt x="264" y="159"/>
                  </a:lnTo>
                  <a:lnTo>
                    <a:pt x="261" y="159"/>
                  </a:lnTo>
                  <a:lnTo>
                    <a:pt x="250" y="167"/>
                  </a:lnTo>
                  <a:lnTo>
                    <a:pt x="248" y="169"/>
                  </a:lnTo>
                  <a:lnTo>
                    <a:pt x="248" y="171"/>
                  </a:lnTo>
                  <a:lnTo>
                    <a:pt x="249" y="172"/>
                  </a:lnTo>
                  <a:lnTo>
                    <a:pt x="253" y="178"/>
                  </a:lnTo>
                  <a:lnTo>
                    <a:pt x="256" y="183"/>
                  </a:lnTo>
                  <a:lnTo>
                    <a:pt x="257" y="187"/>
                  </a:lnTo>
                  <a:lnTo>
                    <a:pt x="257" y="190"/>
                  </a:lnTo>
                  <a:lnTo>
                    <a:pt x="254" y="191"/>
                  </a:lnTo>
                  <a:lnTo>
                    <a:pt x="252" y="191"/>
                  </a:lnTo>
                  <a:lnTo>
                    <a:pt x="248" y="193"/>
                  </a:lnTo>
                  <a:lnTo>
                    <a:pt x="234" y="194"/>
                  </a:lnTo>
                  <a:lnTo>
                    <a:pt x="207" y="197"/>
                  </a:lnTo>
                  <a:lnTo>
                    <a:pt x="166" y="205"/>
                  </a:lnTo>
                  <a:lnTo>
                    <a:pt x="148" y="206"/>
                  </a:lnTo>
                  <a:lnTo>
                    <a:pt x="117" y="212"/>
                  </a:lnTo>
                  <a:lnTo>
                    <a:pt x="85" y="216"/>
                  </a:lnTo>
                  <a:lnTo>
                    <a:pt x="66" y="219"/>
                  </a:lnTo>
                  <a:lnTo>
                    <a:pt x="65" y="217"/>
                  </a:lnTo>
                  <a:lnTo>
                    <a:pt x="96" y="183"/>
                  </a:lnTo>
                  <a:lnTo>
                    <a:pt x="132" y="146"/>
                  </a:lnTo>
                  <a:lnTo>
                    <a:pt x="153" y="122"/>
                  </a:lnTo>
                  <a:lnTo>
                    <a:pt x="170" y="103"/>
                  </a:lnTo>
                  <a:lnTo>
                    <a:pt x="182" y="89"/>
                  </a:lnTo>
                  <a:lnTo>
                    <a:pt x="186" y="85"/>
                  </a:lnTo>
                  <a:lnTo>
                    <a:pt x="192" y="82"/>
                  </a:lnTo>
                  <a:lnTo>
                    <a:pt x="194" y="82"/>
                  </a:lnTo>
                  <a:lnTo>
                    <a:pt x="196" y="82"/>
                  </a:lnTo>
                  <a:lnTo>
                    <a:pt x="200" y="85"/>
                  </a:lnTo>
                  <a:lnTo>
                    <a:pt x="203" y="86"/>
                  </a:lnTo>
                  <a:lnTo>
                    <a:pt x="204" y="89"/>
                  </a:lnTo>
                  <a:lnTo>
                    <a:pt x="207" y="94"/>
                  </a:lnTo>
                  <a:lnTo>
                    <a:pt x="212" y="107"/>
                  </a:lnTo>
                  <a:lnTo>
                    <a:pt x="213" y="108"/>
                  </a:lnTo>
                  <a:lnTo>
                    <a:pt x="215" y="108"/>
                  </a:lnTo>
                  <a:lnTo>
                    <a:pt x="218" y="108"/>
                  </a:lnTo>
                  <a:lnTo>
                    <a:pt x="230" y="103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551"/>
            <p:cNvSpPr>
              <a:spLocks noChangeAspect="1"/>
            </p:cNvSpPr>
            <p:nvPr/>
          </p:nvSpPr>
          <p:spPr bwMode="auto">
            <a:xfrm>
              <a:off x="2065" y="3126"/>
              <a:ext cx="268" cy="275"/>
            </a:xfrm>
            <a:custGeom>
              <a:avLst/>
              <a:gdLst>
                <a:gd name="T0" fmla="*/ 134 w 269"/>
                <a:gd name="T1" fmla="*/ 88 h 276"/>
                <a:gd name="T2" fmla="*/ 137 w 269"/>
                <a:gd name="T3" fmla="*/ 84 h 276"/>
                <a:gd name="T4" fmla="*/ 142 w 269"/>
                <a:gd name="T5" fmla="*/ 84 h 276"/>
                <a:gd name="T6" fmla="*/ 149 w 269"/>
                <a:gd name="T7" fmla="*/ 86 h 276"/>
                <a:gd name="T8" fmla="*/ 164 w 269"/>
                <a:gd name="T9" fmla="*/ 100 h 276"/>
                <a:gd name="T10" fmla="*/ 167 w 269"/>
                <a:gd name="T11" fmla="*/ 101 h 276"/>
                <a:gd name="T12" fmla="*/ 169 w 269"/>
                <a:gd name="T13" fmla="*/ 99 h 276"/>
                <a:gd name="T14" fmla="*/ 179 w 269"/>
                <a:gd name="T15" fmla="*/ 88 h 276"/>
                <a:gd name="T16" fmla="*/ 178 w 269"/>
                <a:gd name="T17" fmla="*/ 85 h 276"/>
                <a:gd name="T18" fmla="*/ 139 w 269"/>
                <a:gd name="T19" fmla="*/ 50 h 276"/>
                <a:gd name="T20" fmla="*/ 134 w 269"/>
                <a:gd name="T21" fmla="*/ 20 h 276"/>
                <a:gd name="T22" fmla="*/ 134 w 269"/>
                <a:gd name="T23" fmla="*/ 0 h 276"/>
                <a:gd name="T24" fmla="*/ 134 w 269"/>
                <a:gd name="T25" fmla="*/ 2 h 276"/>
                <a:gd name="T26" fmla="*/ 134 w 269"/>
                <a:gd name="T27" fmla="*/ 14 h 276"/>
                <a:gd name="T28" fmla="*/ 134 w 269"/>
                <a:gd name="T29" fmla="*/ 17 h 276"/>
                <a:gd name="T30" fmla="*/ 134 w 269"/>
                <a:gd name="T31" fmla="*/ 31 h 276"/>
                <a:gd name="T32" fmla="*/ 134 w 269"/>
                <a:gd name="T33" fmla="*/ 40 h 276"/>
                <a:gd name="T34" fmla="*/ 134 w 269"/>
                <a:gd name="T35" fmla="*/ 47 h 276"/>
                <a:gd name="T36" fmla="*/ 134 w 269"/>
                <a:gd name="T37" fmla="*/ 52 h 276"/>
                <a:gd name="T38" fmla="*/ 134 w 269"/>
                <a:gd name="T39" fmla="*/ 104 h 276"/>
                <a:gd name="T40" fmla="*/ 83 w 269"/>
                <a:gd name="T41" fmla="*/ 138 h 276"/>
                <a:gd name="T42" fmla="*/ 48 w 269"/>
                <a:gd name="T43" fmla="*/ 138 h 276"/>
                <a:gd name="T44" fmla="*/ 42 w 269"/>
                <a:gd name="T45" fmla="*/ 138 h 276"/>
                <a:gd name="T46" fmla="*/ 33 w 269"/>
                <a:gd name="T47" fmla="*/ 138 h 276"/>
                <a:gd name="T48" fmla="*/ 16 w 269"/>
                <a:gd name="T49" fmla="*/ 138 h 276"/>
                <a:gd name="T50" fmla="*/ 11 w 269"/>
                <a:gd name="T51" fmla="*/ 138 h 276"/>
                <a:gd name="T52" fmla="*/ 1 w 269"/>
                <a:gd name="T53" fmla="*/ 138 h 276"/>
                <a:gd name="T54" fmla="*/ 0 w 269"/>
                <a:gd name="T55" fmla="*/ 138 h 276"/>
                <a:gd name="T56" fmla="*/ 18 w 269"/>
                <a:gd name="T57" fmla="*/ 138 h 276"/>
                <a:gd name="T58" fmla="*/ 71 w 269"/>
                <a:gd name="T59" fmla="*/ 168 h 276"/>
                <a:gd name="T60" fmla="*/ 89 w 269"/>
                <a:gd name="T61" fmla="*/ 185 h 276"/>
                <a:gd name="T62" fmla="*/ 92 w 269"/>
                <a:gd name="T63" fmla="*/ 185 h 276"/>
                <a:gd name="T64" fmla="*/ 102 w 269"/>
                <a:gd name="T65" fmla="*/ 174 h 276"/>
                <a:gd name="T66" fmla="*/ 102 w 269"/>
                <a:gd name="T67" fmla="*/ 170 h 276"/>
                <a:gd name="T68" fmla="*/ 92 w 269"/>
                <a:gd name="T69" fmla="*/ 159 h 276"/>
                <a:gd name="T70" fmla="*/ 87 w 269"/>
                <a:gd name="T71" fmla="*/ 151 h 276"/>
                <a:gd name="T72" fmla="*/ 86 w 269"/>
                <a:gd name="T73" fmla="*/ 141 h 276"/>
                <a:gd name="T74" fmla="*/ 90 w 269"/>
                <a:gd name="T75" fmla="*/ 138 h 276"/>
                <a:gd name="T76" fmla="*/ 122 w 269"/>
                <a:gd name="T77" fmla="*/ 138 h 276"/>
                <a:gd name="T78" fmla="*/ 134 w 269"/>
                <a:gd name="T79" fmla="*/ 138 h 27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269"/>
                <a:gd name="T121" fmla="*/ 0 h 276"/>
                <a:gd name="T122" fmla="*/ 269 w 269"/>
                <a:gd name="T123" fmla="*/ 276 h 27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269" h="276">
                  <a:moveTo>
                    <a:pt x="168" y="141"/>
                  </a:moveTo>
                  <a:lnTo>
                    <a:pt x="220" y="88"/>
                  </a:lnTo>
                  <a:lnTo>
                    <a:pt x="224" y="85"/>
                  </a:lnTo>
                  <a:lnTo>
                    <a:pt x="227" y="84"/>
                  </a:lnTo>
                  <a:lnTo>
                    <a:pt x="229" y="84"/>
                  </a:lnTo>
                  <a:lnTo>
                    <a:pt x="232" y="84"/>
                  </a:lnTo>
                  <a:lnTo>
                    <a:pt x="235" y="84"/>
                  </a:lnTo>
                  <a:lnTo>
                    <a:pt x="239" y="86"/>
                  </a:lnTo>
                  <a:lnTo>
                    <a:pt x="246" y="93"/>
                  </a:lnTo>
                  <a:lnTo>
                    <a:pt x="254" y="100"/>
                  </a:lnTo>
                  <a:lnTo>
                    <a:pt x="255" y="101"/>
                  </a:lnTo>
                  <a:lnTo>
                    <a:pt x="257" y="101"/>
                  </a:lnTo>
                  <a:lnTo>
                    <a:pt x="258" y="100"/>
                  </a:lnTo>
                  <a:lnTo>
                    <a:pt x="259" y="99"/>
                  </a:lnTo>
                  <a:lnTo>
                    <a:pt x="269" y="89"/>
                  </a:lnTo>
                  <a:lnTo>
                    <a:pt x="269" y="88"/>
                  </a:lnTo>
                  <a:lnTo>
                    <a:pt x="269" y="86"/>
                  </a:lnTo>
                  <a:lnTo>
                    <a:pt x="268" y="85"/>
                  </a:lnTo>
                  <a:lnTo>
                    <a:pt x="253" y="70"/>
                  </a:lnTo>
                  <a:lnTo>
                    <a:pt x="229" y="50"/>
                  </a:lnTo>
                  <a:lnTo>
                    <a:pt x="214" y="35"/>
                  </a:lnTo>
                  <a:lnTo>
                    <a:pt x="199" y="20"/>
                  </a:lnTo>
                  <a:lnTo>
                    <a:pt x="182" y="2"/>
                  </a:lnTo>
                  <a:lnTo>
                    <a:pt x="180" y="0"/>
                  </a:lnTo>
                  <a:lnTo>
                    <a:pt x="179" y="0"/>
                  </a:lnTo>
                  <a:lnTo>
                    <a:pt x="178" y="2"/>
                  </a:lnTo>
                  <a:lnTo>
                    <a:pt x="168" y="11"/>
                  </a:lnTo>
                  <a:lnTo>
                    <a:pt x="167" y="14"/>
                  </a:lnTo>
                  <a:lnTo>
                    <a:pt x="167" y="15"/>
                  </a:lnTo>
                  <a:lnTo>
                    <a:pt x="168" y="17"/>
                  </a:lnTo>
                  <a:lnTo>
                    <a:pt x="175" y="24"/>
                  </a:lnTo>
                  <a:lnTo>
                    <a:pt x="182" y="31"/>
                  </a:lnTo>
                  <a:lnTo>
                    <a:pt x="186" y="36"/>
                  </a:lnTo>
                  <a:lnTo>
                    <a:pt x="188" y="40"/>
                  </a:lnTo>
                  <a:lnTo>
                    <a:pt x="190" y="44"/>
                  </a:lnTo>
                  <a:lnTo>
                    <a:pt x="191" y="47"/>
                  </a:lnTo>
                  <a:lnTo>
                    <a:pt x="190" y="50"/>
                  </a:lnTo>
                  <a:lnTo>
                    <a:pt x="190" y="52"/>
                  </a:lnTo>
                  <a:lnTo>
                    <a:pt x="188" y="54"/>
                  </a:lnTo>
                  <a:lnTo>
                    <a:pt x="139" y="104"/>
                  </a:lnTo>
                  <a:lnTo>
                    <a:pt x="122" y="123"/>
                  </a:lnTo>
                  <a:lnTo>
                    <a:pt x="83" y="163"/>
                  </a:lnTo>
                  <a:lnTo>
                    <a:pt x="52" y="194"/>
                  </a:lnTo>
                  <a:lnTo>
                    <a:pt x="48" y="197"/>
                  </a:lnTo>
                  <a:lnTo>
                    <a:pt x="45" y="197"/>
                  </a:lnTo>
                  <a:lnTo>
                    <a:pt x="42" y="197"/>
                  </a:lnTo>
                  <a:lnTo>
                    <a:pt x="40" y="196"/>
                  </a:lnTo>
                  <a:lnTo>
                    <a:pt x="33" y="192"/>
                  </a:lnTo>
                  <a:lnTo>
                    <a:pt x="25" y="185"/>
                  </a:lnTo>
                  <a:lnTo>
                    <a:pt x="16" y="177"/>
                  </a:lnTo>
                  <a:lnTo>
                    <a:pt x="14" y="175"/>
                  </a:lnTo>
                  <a:lnTo>
                    <a:pt x="11" y="177"/>
                  </a:lnTo>
                  <a:lnTo>
                    <a:pt x="1" y="186"/>
                  </a:lnTo>
                  <a:lnTo>
                    <a:pt x="1" y="187"/>
                  </a:lnTo>
                  <a:lnTo>
                    <a:pt x="0" y="189"/>
                  </a:lnTo>
                  <a:lnTo>
                    <a:pt x="0" y="190"/>
                  </a:lnTo>
                  <a:lnTo>
                    <a:pt x="1" y="192"/>
                  </a:lnTo>
                  <a:lnTo>
                    <a:pt x="18" y="207"/>
                  </a:lnTo>
                  <a:lnTo>
                    <a:pt x="44" y="230"/>
                  </a:lnTo>
                  <a:lnTo>
                    <a:pt x="71" y="258"/>
                  </a:lnTo>
                  <a:lnTo>
                    <a:pt x="87" y="275"/>
                  </a:lnTo>
                  <a:lnTo>
                    <a:pt x="89" y="275"/>
                  </a:lnTo>
                  <a:lnTo>
                    <a:pt x="90" y="276"/>
                  </a:lnTo>
                  <a:lnTo>
                    <a:pt x="92" y="275"/>
                  </a:lnTo>
                  <a:lnTo>
                    <a:pt x="93" y="273"/>
                  </a:lnTo>
                  <a:lnTo>
                    <a:pt x="102" y="264"/>
                  </a:lnTo>
                  <a:lnTo>
                    <a:pt x="104" y="261"/>
                  </a:lnTo>
                  <a:lnTo>
                    <a:pt x="102" y="260"/>
                  </a:lnTo>
                  <a:lnTo>
                    <a:pt x="96" y="253"/>
                  </a:lnTo>
                  <a:lnTo>
                    <a:pt x="92" y="249"/>
                  </a:lnTo>
                  <a:lnTo>
                    <a:pt x="89" y="245"/>
                  </a:lnTo>
                  <a:lnTo>
                    <a:pt x="87" y="241"/>
                  </a:lnTo>
                  <a:lnTo>
                    <a:pt x="86" y="235"/>
                  </a:lnTo>
                  <a:lnTo>
                    <a:pt x="86" y="231"/>
                  </a:lnTo>
                  <a:lnTo>
                    <a:pt x="87" y="227"/>
                  </a:lnTo>
                  <a:lnTo>
                    <a:pt x="90" y="224"/>
                  </a:lnTo>
                  <a:lnTo>
                    <a:pt x="93" y="220"/>
                  </a:lnTo>
                  <a:lnTo>
                    <a:pt x="122" y="189"/>
                  </a:lnTo>
                  <a:lnTo>
                    <a:pt x="148" y="162"/>
                  </a:lnTo>
                  <a:lnTo>
                    <a:pt x="168" y="141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552"/>
            <p:cNvSpPr>
              <a:spLocks noChangeAspect="1" noEditPoints="1"/>
            </p:cNvSpPr>
            <p:nvPr/>
          </p:nvSpPr>
          <p:spPr bwMode="auto">
            <a:xfrm>
              <a:off x="2268" y="3255"/>
              <a:ext cx="289" cy="347"/>
            </a:xfrm>
            <a:custGeom>
              <a:avLst/>
              <a:gdLst>
                <a:gd name="T0" fmla="*/ 67 w 291"/>
                <a:gd name="T1" fmla="*/ 174 h 348"/>
                <a:gd name="T2" fmla="*/ 43 w 291"/>
                <a:gd name="T3" fmla="*/ 174 h 348"/>
                <a:gd name="T4" fmla="*/ 33 w 291"/>
                <a:gd name="T5" fmla="*/ 174 h 348"/>
                <a:gd name="T6" fmla="*/ 18 w 291"/>
                <a:gd name="T7" fmla="*/ 174 h 348"/>
                <a:gd name="T8" fmla="*/ 10 w 291"/>
                <a:gd name="T9" fmla="*/ 174 h 348"/>
                <a:gd name="T10" fmla="*/ 0 w 291"/>
                <a:gd name="T11" fmla="*/ 174 h 348"/>
                <a:gd name="T12" fmla="*/ 2 w 291"/>
                <a:gd name="T13" fmla="*/ 174 h 348"/>
                <a:gd name="T14" fmla="*/ 72 w 291"/>
                <a:gd name="T15" fmla="*/ 186 h 348"/>
                <a:gd name="T16" fmla="*/ 72 w 291"/>
                <a:gd name="T17" fmla="*/ 200 h 348"/>
                <a:gd name="T18" fmla="*/ 72 w 291"/>
                <a:gd name="T19" fmla="*/ 185 h 348"/>
                <a:gd name="T20" fmla="*/ 72 w 291"/>
                <a:gd name="T21" fmla="*/ 181 h 348"/>
                <a:gd name="T22" fmla="*/ 72 w 291"/>
                <a:gd name="T23" fmla="*/ 174 h 348"/>
                <a:gd name="T24" fmla="*/ 72 w 291"/>
                <a:gd name="T25" fmla="*/ 174 h 348"/>
                <a:gd name="T26" fmla="*/ 72 w 291"/>
                <a:gd name="T27" fmla="*/ 172 h 348"/>
                <a:gd name="T28" fmla="*/ 72 w 291"/>
                <a:gd name="T29" fmla="*/ 174 h 348"/>
                <a:gd name="T30" fmla="*/ 72 w 291"/>
                <a:gd name="T31" fmla="*/ 174 h 348"/>
                <a:gd name="T32" fmla="*/ 72 w 291"/>
                <a:gd name="T33" fmla="*/ 174 h 348"/>
                <a:gd name="T34" fmla="*/ 72 w 291"/>
                <a:gd name="T35" fmla="*/ 183 h 348"/>
                <a:gd name="T36" fmla="*/ 76 w 291"/>
                <a:gd name="T37" fmla="*/ 227 h 348"/>
                <a:gd name="T38" fmla="*/ 114 w 291"/>
                <a:gd name="T39" fmla="*/ 246 h 348"/>
                <a:gd name="T40" fmla="*/ 136 w 291"/>
                <a:gd name="T41" fmla="*/ 258 h 348"/>
                <a:gd name="T42" fmla="*/ 139 w 291"/>
                <a:gd name="T43" fmla="*/ 241 h 348"/>
                <a:gd name="T44" fmla="*/ 135 w 291"/>
                <a:gd name="T45" fmla="*/ 237 h 348"/>
                <a:gd name="T46" fmla="*/ 128 w 291"/>
                <a:gd name="T47" fmla="*/ 223 h 348"/>
                <a:gd name="T48" fmla="*/ 115 w 291"/>
                <a:gd name="T49" fmla="*/ 193 h 348"/>
                <a:gd name="T50" fmla="*/ 108 w 291"/>
                <a:gd name="T51" fmla="*/ 174 h 348"/>
                <a:gd name="T52" fmla="*/ 103 w 291"/>
                <a:gd name="T53" fmla="*/ 174 h 348"/>
                <a:gd name="T54" fmla="*/ 96 w 291"/>
                <a:gd name="T55" fmla="*/ 174 h 348"/>
                <a:gd name="T56" fmla="*/ 129 w 291"/>
                <a:gd name="T57" fmla="*/ 174 h 348"/>
                <a:gd name="T58" fmla="*/ 143 w 291"/>
                <a:gd name="T59" fmla="*/ 174 h 348"/>
                <a:gd name="T60" fmla="*/ 151 w 291"/>
                <a:gd name="T61" fmla="*/ 174 h 348"/>
                <a:gd name="T62" fmla="*/ 158 w 291"/>
                <a:gd name="T63" fmla="*/ 172 h 348"/>
                <a:gd name="T64" fmla="*/ 164 w 291"/>
                <a:gd name="T65" fmla="*/ 149 h 348"/>
                <a:gd name="T66" fmla="*/ 164 w 291"/>
                <a:gd name="T67" fmla="*/ 131 h 348"/>
                <a:gd name="T68" fmla="*/ 161 w 291"/>
                <a:gd name="T69" fmla="*/ 106 h 348"/>
                <a:gd name="T70" fmla="*/ 153 w 291"/>
                <a:gd name="T71" fmla="*/ 84 h 348"/>
                <a:gd name="T72" fmla="*/ 140 w 291"/>
                <a:gd name="T73" fmla="*/ 62 h 348"/>
                <a:gd name="T74" fmla="*/ 72 w 291"/>
                <a:gd name="T75" fmla="*/ 2 h 348"/>
                <a:gd name="T76" fmla="*/ 72 w 291"/>
                <a:gd name="T77" fmla="*/ 2 h 348"/>
                <a:gd name="T78" fmla="*/ 72 w 291"/>
                <a:gd name="T79" fmla="*/ 20 h 348"/>
                <a:gd name="T80" fmla="*/ 72 w 291"/>
                <a:gd name="T81" fmla="*/ 28 h 348"/>
                <a:gd name="T82" fmla="*/ 72 w 291"/>
                <a:gd name="T83" fmla="*/ 39 h 348"/>
                <a:gd name="T84" fmla="*/ 72 w 291"/>
                <a:gd name="T85" fmla="*/ 50 h 348"/>
                <a:gd name="T86" fmla="*/ 87 w 291"/>
                <a:gd name="T87" fmla="*/ 63 h 348"/>
                <a:gd name="T88" fmla="*/ 95 w 291"/>
                <a:gd name="T89" fmla="*/ 58 h 348"/>
                <a:gd name="T90" fmla="*/ 108 w 291"/>
                <a:gd name="T91" fmla="*/ 60 h 348"/>
                <a:gd name="T92" fmla="*/ 131 w 291"/>
                <a:gd name="T93" fmla="*/ 78 h 348"/>
                <a:gd name="T94" fmla="*/ 140 w 291"/>
                <a:gd name="T95" fmla="*/ 104 h 348"/>
                <a:gd name="T96" fmla="*/ 141 w 291"/>
                <a:gd name="T97" fmla="*/ 121 h 348"/>
                <a:gd name="T98" fmla="*/ 140 w 291"/>
                <a:gd name="T99" fmla="*/ 140 h 348"/>
                <a:gd name="T100" fmla="*/ 134 w 291"/>
                <a:gd name="T101" fmla="*/ 157 h 348"/>
                <a:gd name="T102" fmla="*/ 121 w 291"/>
                <a:gd name="T103" fmla="*/ 171 h 348"/>
                <a:gd name="T104" fmla="*/ 100 w 291"/>
                <a:gd name="T105" fmla="*/ 174 h 348"/>
                <a:gd name="T106" fmla="*/ 74 w 291"/>
                <a:gd name="T107" fmla="*/ 172 h 348"/>
                <a:gd name="T108" fmla="*/ 72 w 291"/>
                <a:gd name="T109" fmla="*/ 155 h 34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91"/>
                <a:gd name="T166" fmla="*/ 0 h 348"/>
                <a:gd name="T167" fmla="*/ 291 w 291"/>
                <a:gd name="T168" fmla="*/ 348 h 34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91" h="348">
                  <a:moveTo>
                    <a:pt x="91" y="131"/>
                  </a:moveTo>
                  <a:lnTo>
                    <a:pt x="78" y="153"/>
                  </a:lnTo>
                  <a:lnTo>
                    <a:pt x="67" y="175"/>
                  </a:lnTo>
                  <a:lnTo>
                    <a:pt x="56" y="197"/>
                  </a:lnTo>
                  <a:lnTo>
                    <a:pt x="44" y="219"/>
                  </a:lnTo>
                  <a:lnTo>
                    <a:pt x="43" y="222"/>
                  </a:lnTo>
                  <a:lnTo>
                    <a:pt x="40" y="224"/>
                  </a:lnTo>
                  <a:lnTo>
                    <a:pt x="37" y="226"/>
                  </a:lnTo>
                  <a:lnTo>
                    <a:pt x="33" y="226"/>
                  </a:lnTo>
                  <a:lnTo>
                    <a:pt x="31" y="226"/>
                  </a:lnTo>
                  <a:lnTo>
                    <a:pt x="26" y="224"/>
                  </a:lnTo>
                  <a:lnTo>
                    <a:pt x="18" y="220"/>
                  </a:lnTo>
                  <a:lnTo>
                    <a:pt x="13" y="216"/>
                  </a:lnTo>
                  <a:lnTo>
                    <a:pt x="11" y="216"/>
                  </a:lnTo>
                  <a:lnTo>
                    <a:pt x="10" y="216"/>
                  </a:lnTo>
                  <a:lnTo>
                    <a:pt x="9" y="216"/>
                  </a:lnTo>
                  <a:lnTo>
                    <a:pt x="9" y="217"/>
                  </a:lnTo>
                  <a:lnTo>
                    <a:pt x="0" y="230"/>
                  </a:lnTo>
                  <a:lnTo>
                    <a:pt x="0" y="232"/>
                  </a:lnTo>
                  <a:lnTo>
                    <a:pt x="0" y="234"/>
                  </a:lnTo>
                  <a:lnTo>
                    <a:pt x="2" y="235"/>
                  </a:lnTo>
                  <a:lnTo>
                    <a:pt x="20" y="245"/>
                  </a:lnTo>
                  <a:lnTo>
                    <a:pt x="44" y="258"/>
                  </a:lnTo>
                  <a:lnTo>
                    <a:pt x="73" y="276"/>
                  </a:lnTo>
                  <a:lnTo>
                    <a:pt x="91" y="288"/>
                  </a:lnTo>
                  <a:lnTo>
                    <a:pt x="93" y="290"/>
                  </a:lnTo>
                  <a:lnTo>
                    <a:pt x="95" y="290"/>
                  </a:lnTo>
                  <a:lnTo>
                    <a:pt x="96" y="288"/>
                  </a:lnTo>
                  <a:lnTo>
                    <a:pt x="97" y="287"/>
                  </a:lnTo>
                  <a:lnTo>
                    <a:pt x="104" y="275"/>
                  </a:lnTo>
                  <a:lnTo>
                    <a:pt x="106" y="275"/>
                  </a:lnTo>
                  <a:lnTo>
                    <a:pt x="104" y="273"/>
                  </a:lnTo>
                  <a:lnTo>
                    <a:pt x="103" y="271"/>
                  </a:lnTo>
                  <a:lnTo>
                    <a:pt x="89" y="263"/>
                  </a:lnTo>
                  <a:lnTo>
                    <a:pt x="86" y="261"/>
                  </a:lnTo>
                  <a:lnTo>
                    <a:pt x="84" y="258"/>
                  </a:lnTo>
                  <a:lnTo>
                    <a:pt x="82" y="256"/>
                  </a:lnTo>
                  <a:lnTo>
                    <a:pt x="81" y="253"/>
                  </a:lnTo>
                  <a:lnTo>
                    <a:pt x="81" y="247"/>
                  </a:lnTo>
                  <a:lnTo>
                    <a:pt x="84" y="242"/>
                  </a:lnTo>
                  <a:lnTo>
                    <a:pt x="112" y="185"/>
                  </a:lnTo>
                  <a:lnTo>
                    <a:pt x="119" y="172"/>
                  </a:lnTo>
                  <a:lnTo>
                    <a:pt x="126" y="174"/>
                  </a:lnTo>
                  <a:lnTo>
                    <a:pt x="133" y="178"/>
                  </a:lnTo>
                  <a:lnTo>
                    <a:pt x="141" y="183"/>
                  </a:lnTo>
                  <a:lnTo>
                    <a:pt x="147" y="187"/>
                  </a:lnTo>
                  <a:lnTo>
                    <a:pt x="148" y="192"/>
                  </a:lnTo>
                  <a:lnTo>
                    <a:pt x="151" y="194"/>
                  </a:lnTo>
                  <a:lnTo>
                    <a:pt x="153" y="201"/>
                  </a:lnTo>
                  <a:lnTo>
                    <a:pt x="156" y="211"/>
                  </a:lnTo>
                  <a:lnTo>
                    <a:pt x="157" y="220"/>
                  </a:lnTo>
                  <a:lnTo>
                    <a:pt x="159" y="247"/>
                  </a:lnTo>
                  <a:lnTo>
                    <a:pt x="159" y="263"/>
                  </a:lnTo>
                  <a:lnTo>
                    <a:pt x="160" y="273"/>
                  </a:lnTo>
                  <a:lnTo>
                    <a:pt x="160" y="284"/>
                  </a:lnTo>
                  <a:lnTo>
                    <a:pt x="163" y="308"/>
                  </a:lnTo>
                  <a:lnTo>
                    <a:pt x="166" y="317"/>
                  </a:lnTo>
                  <a:lnTo>
                    <a:pt x="168" y="323"/>
                  </a:lnTo>
                  <a:lnTo>
                    <a:pt x="185" y="328"/>
                  </a:lnTo>
                  <a:lnTo>
                    <a:pt x="204" y="336"/>
                  </a:lnTo>
                  <a:lnTo>
                    <a:pt x="220" y="343"/>
                  </a:lnTo>
                  <a:lnTo>
                    <a:pt x="231" y="348"/>
                  </a:lnTo>
                  <a:lnTo>
                    <a:pt x="234" y="348"/>
                  </a:lnTo>
                  <a:lnTo>
                    <a:pt x="235" y="346"/>
                  </a:lnTo>
                  <a:lnTo>
                    <a:pt x="239" y="335"/>
                  </a:lnTo>
                  <a:lnTo>
                    <a:pt x="241" y="331"/>
                  </a:lnTo>
                  <a:lnTo>
                    <a:pt x="241" y="329"/>
                  </a:lnTo>
                  <a:lnTo>
                    <a:pt x="239" y="329"/>
                  </a:lnTo>
                  <a:lnTo>
                    <a:pt x="233" y="327"/>
                  </a:lnTo>
                  <a:lnTo>
                    <a:pt x="227" y="323"/>
                  </a:lnTo>
                  <a:lnTo>
                    <a:pt x="222" y="318"/>
                  </a:lnTo>
                  <a:lnTo>
                    <a:pt x="218" y="313"/>
                  </a:lnTo>
                  <a:lnTo>
                    <a:pt x="212" y="303"/>
                  </a:lnTo>
                  <a:lnTo>
                    <a:pt x="208" y="294"/>
                  </a:lnTo>
                  <a:lnTo>
                    <a:pt x="205" y="283"/>
                  </a:lnTo>
                  <a:lnTo>
                    <a:pt x="204" y="272"/>
                  </a:lnTo>
                  <a:lnTo>
                    <a:pt x="200" y="245"/>
                  </a:lnTo>
                  <a:lnTo>
                    <a:pt x="198" y="232"/>
                  </a:lnTo>
                  <a:lnTo>
                    <a:pt x="197" y="223"/>
                  </a:lnTo>
                  <a:lnTo>
                    <a:pt x="194" y="215"/>
                  </a:lnTo>
                  <a:lnTo>
                    <a:pt x="193" y="209"/>
                  </a:lnTo>
                  <a:lnTo>
                    <a:pt x="192" y="207"/>
                  </a:lnTo>
                  <a:lnTo>
                    <a:pt x="190" y="204"/>
                  </a:lnTo>
                  <a:lnTo>
                    <a:pt x="186" y="200"/>
                  </a:lnTo>
                  <a:lnTo>
                    <a:pt x="186" y="198"/>
                  </a:lnTo>
                  <a:lnTo>
                    <a:pt x="204" y="201"/>
                  </a:lnTo>
                  <a:lnTo>
                    <a:pt x="220" y="201"/>
                  </a:lnTo>
                  <a:lnTo>
                    <a:pt x="227" y="200"/>
                  </a:lnTo>
                  <a:lnTo>
                    <a:pt x="234" y="198"/>
                  </a:lnTo>
                  <a:lnTo>
                    <a:pt x="248" y="196"/>
                  </a:lnTo>
                  <a:lnTo>
                    <a:pt x="253" y="193"/>
                  </a:lnTo>
                  <a:lnTo>
                    <a:pt x="258" y="190"/>
                  </a:lnTo>
                  <a:lnTo>
                    <a:pt x="264" y="186"/>
                  </a:lnTo>
                  <a:lnTo>
                    <a:pt x="269" y="182"/>
                  </a:lnTo>
                  <a:lnTo>
                    <a:pt x="273" y="178"/>
                  </a:lnTo>
                  <a:lnTo>
                    <a:pt x="278" y="172"/>
                  </a:lnTo>
                  <a:lnTo>
                    <a:pt x="286" y="160"/>
                  </a:lnTo>
                  <a:lnTo>
                    <a:pt x="289" y="155"/>
                  </a:lnTo>
                  <a:lnTo>
                    <a:pt x="290" y="149"/>
                  </a:lnTo>
                  <a:lnTo>
                    <a:pt x="291" y="144"/>
                  </a:lnTo>
                  <a:lnTo>
                    <a:pt x="291" y="138"/>
                  </a:lnTo>
                  <a:lnTo>
                    <a:pt x="291" y="131"/>
                  </a:lnTo>
                  <a:lnTo>
                    <a:pt x="291" y="125"/>
                  </a:lnTo>
                  <a:lnTo>
                    <a:pt x="289" y="112"/>
                  </a:lnTo>
                  <a:lnTo>
                    <a:pt x="284" y="106"/>
                  </a:lnTo>
                  <a:lnTo>
                    <a:pt x="280" y="99"/>
                  </a:lnTo>
                  <a:lnTo>
                    <a:pt x="275" y="91"/>
                  </a:lnTo>
                  <a:lnTo>
                    <a:pt x="268" y="84"/>
                  </a:lnTo>
                  <a:lnTo>
                    <a:pt x="261" y="77"/>
                  </a:lnTo>
                  <a:lnTo>
                    <a:pt x="252" y="69"/>
                  </a:lnTo>
                  <a:lnTo>
                    <a:pt x="242" y="62"/>
                  </a:lnTo>
                  <a:lnTo>
                    <a:pt x="231" y="56"/>
                  </a:lnTo>
                  <a:lnTo>
                    <a:pt x="172" y="26"/>
                  </a:lnTo>
                  <a:lnTo>
                    <a:pt x="129" y="2"/>
                  </a:lnTo>
                  <a:lnTo>
                    <a:pt x="127" y="0"/>
                  </a:lnTo>
                  <a:lnTo>
                    <a:pt x="126" y="0"/>
                  </a:lnTo>
                  <a:lnTo>
                    <a:pt x="125" y="2"/>
                  </a:lnTo>
                  <a:lnTo>
                    <a:pt x="118" y="15"/>
                  </a:lnTo>
                  <a:lnTo>
                    <a:pt x="117" y="18"/>
                  </a:lnTo>
                  <a:lnTo>
                    <a:pt x="118" y="20"/>
                  </a:lnTo>
                  <a:lnTo>
                    <a:pt x="123" y="22"/>
                  </a:lnTo>
                  <a:lnTo>
                    <a:pt x="127" y="25"/>
                  </a:lnTo>
                  <a:lnTo>
                    <a:pt x="132" y="28"/>
                  </a:lnTo>
                  <a:lnTo>
                    <a:pt x="134" y="32"/>
                  </a:lnTo>
                  <a:lnTo>
                    <a:pt x="136" y="35"/>
                  </a:lnTo>
                  <a:lnTo>
                    <a:pt x="137" y="39"/>
                  </a:lnTo>
                  <a:lnTo>
                    <a:pt x="137" y="41"/>
                  </a:lnTo>
                  <a:lnTo>
                    <a:pt x="136" y="45"/>
                  </a:lnTo>
                  <a:lnTo>
                    <a:pt x="134" y="50"/>
                  </a:lnTo>
                  <a:lnTo>
                    <a:pt x="107" y="99"/>
                  </a:lnTo>
                  <a:lnTo>
                    <a:pt x="91" y="131"/>
                  </a:lnTo>
                  <a:close/>
                  <a:moveTo>
                    <a:pt x="177" y="63"/>
                  </a:moveTo>
                  <a:lnTo>
                    <a:pt x="179" y="60"/>
                  </a:lnTo>
                  <a:lnTo>
                    <a:pt x="182" y="58"/>
                  </a:lnTo>
                  <a:lnTo>
                    <a:pt x="185" y="58"/>
                  </a:lnTo>
                  <a:lnTo>
                    <a:pt x="187" y="56"/>
                  </a:lnTo>
                  <a:lnTo>
                    <a:pt x="193" y="58"/>
                  </a:lnTo>
                  <a:lnTo>
                    <a:pt x="198" y="60"/>
                  </a:lnTo>
                  <a:lnTo>
                    <a:pt x="207" y="65"/>
                  </a:lnTo>
                  <a:lnTo>
                    <a:pt x="213" y="69"/>
                  </a:lnTo>
                  <a:lnTo>
                    <a:pt x="224" y="78"/>
                  </a:lnTo>
                  <a:lnTo>
                    <a:pt x="234" y="88"/>
                  </a:lnTo>
                  <a:lnTo>
                    <a:pt x="241" y="100"/>
                  </a:lnTo>
                  <a:lnTo>
                    <a:pt x="243" y="104"/>
                  </a:lnTo>
                  <a:lnTo>
                    <a:pt x="245" y="110"/>
                  </a:lnTo>
                  <a:lnTo>
                    <a:pt x="245" y="115"/>
                  </a:lnTo>
                  <a:lnTo>
                    <a:pt x="245" y="121"/>
                  </a:lnTo>
                  <a:lnTo>
                    <a:pt x="245" y="127"/>
                  </a:lnTo>
                  <a:lnTo>
                    <a:pt x="243" y="133"/>
                  </a:lnTo>
                  <a:lnTo>
                    <a:pt x="242" y="140"/>
                  </a:lnTo>
                  <a:lnTo>
                    <a:pt x="239" y="145"/>
                  </a:lnTo>
                  <a:lnTo>
                    <a:pt x="235" y="151"/>
                  </a:lnTo>
                  <a:lnTo>
                    <a:pt x="230" y="157"/>
                  </a:lnTo>
                  <a:lnTo>
                    <a:pt x="222" y="166"/>
                  </a:lnTo>
                  <a:lnTo>
                    <a:pt x="216" y="168"/>
                  </a:lnTo>
                  <a:lnTo>
                    <a:pt x="211" y="171"/>
                  </a:lnTo>
                  <a:lnTo>
                    <a:pt x="204" y="174"/>
                  </a:lnTo>
                  <a:lnTo>
                    <a:pt x="197" y="175"/>
                  </a:lnTo>
                  <a:lnTo>
                    <a:pt x="190" y="175"/>
                  </a:lnTo>
                  <a:lnTo>
                    <a:pt x="182" y="175"/>
                  </a:lnTo>
                  <a:lnTo>
                    <a:pt x="174" y="175"/>
                  </a:lnTo>
                  <a:lnTo>
                    <a:pt x="164" y="172"/>
                  </a:lnTo>
                  <a:lnTo>
                    <a:pt x="155" y="168"/>
                  </a:lnTo>
                  <a:lnTo>
                    <a:pt x="144" y="164"/>
                  </a:lnTo>
                  <a:lnTo>
                    <a:pt x="129" y="155"/>
                  </a:lnTo>
                  <a:lnTo>
                    <a:pt x="177" y="63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553"/>
            <p:cNvSpPr>
              <a:spLocks noChangeAspect="1"/>
            </p:cNvSpPr>
            <p:nvPr/>
          </p:nvSpPr>
          <p:spPr bwMode="auto">
            <a:xfrm>
              <a:off x="2597" y="3384"/>
              <a:ext cx="271" cy="279"/>
            </a:xfrm>
            <a:custGeom>
              <a:avLst/>
              <a:gdLst>
                <a:gd name="T0" fmla="*/ 151 w 272"/>
                <a:gd name="T1" fmla="*/ 140 h 280"/>
                <a:gd name="T2" fmla="*/ 160 w 272"/>
                <a:gd name="T3" fmla="*/ 140 h 280"/>
                <a:gd name="T4" fmla="*/ 178 w 272"/>
                <a:gd name="T5" fmla="*/ 140 h 280"/>
                <a:gd name="T6" fmla="*/ 182 w 272"/>
                <a:gd name="T7" fmla="*/ 140 h 280"/>
                <a:gd name="T8" fmla="*/ 181 w 272"/>
                <a:gd name="T9" fmla="*/ 140 h 280"/>
                <a:gd name="T10" fmla="*/ 136 w 272"/>
                <a:gd name="T11" fmla="*/ 140 h 280"/>
                <a:gd name="T12" fmla="*/ 136 w 272"/>
                <a:gd name="T13" fmla="*/ 140 h 280"/>
                <a:gd name="T14" fmla="*/ 136 w 272"/>
                <a:gd name="T15" fmla="*/ 140 h 280"/>
                <a:gd name="T16" fmla="*/ 136 w 272"/>
                <a:gd name="T17" fmla="*/ 140 h 280"/>
                <a:gd name="T18" fmla="*/ 136 w 272"/>
                <a:gd name="T19" fmla="*/ 140 h 280"/>
                <a:gd name="T20" fmla="*/ 136 w 272"/>
                <a:gd name="T21" fmla="*/ 140 h 280"/>
                <a:gd name="T22" fmla="*/ 136 w 272"/>
                <a:gd name="T23" fmla="*/ 140 h 280"/>
                <a:gd name="T24" fmla="*/ 136 w 272"/>
                <a:gd name="T25" fmla="*/ 145 h 280"/>
                <a:gd name="T26" fmla="*/ 136 w 272"/>
                <a:gd name="T27" fmla="*/ 160 h 280"/>
                <a:gd name="T28" fmla="*/ 136 w 272"/>
                <a:gd name="T29" fmla="*/ 167 h 280"/>
                <a:gd name="T30" fmla="*/ 133 w 272"/>
                <a:gd name="T31" fmla="*/ 167 h 280"/>
                <a:gd name="T32" fmla="*/ 112 w 272"/>
                <a:gd name="T33" fmla="*/ 161 h 280"/>
                <a:gd name="T34" fmla="*/ 99 w 272"/>
                <a:gd name="T35" fmla="*/ 154 h 280"/>
                <a:gd name="T36" fmla="*/ 80 w 272"/>
                <a:gd name="T37" fmla="*/ 140 h 280"/>
                <a:gd name="T38" fmla="*/ 62 w 272"/>
                <a:gd name="T39" fmla="*/ 140 h 280"/>
                <a:gd name="T40" fmla="*/ 54 w 272"/>
                <a:gd name="T41" fmla="*/ 140 h 280"/>
                <a:gd name="T42" fmla="*/ 52 w 272"/>
                <a:gd name="T43" fmla="*/ 130 h 280"/>
                <a:gd name="T44" fmla="*/ 59 w 272"/>
                <a:gd name="T45" fmla="*/ 93 h 280"/>
                <a:gd name="T46" fmla="*/ 76 w 272"/>
                <a:gd name="T47" fmla="*/ 64 h 280"/>
                <a:gd name="T48" fmla="*/ 96 w 272"/>
                <a:gd name="T49" fmla="*/ 41 h 280"/>
                <a:gd name="T50" fmla="*/ 125 w 272"/>
                <a:gd name="T51" fmla="*/ 26 h 280"/>
                <a:gd name="T52" fmla="*/ 136 w 272"/>
                <a:gd name="T53" fmla="*/ 21 h 280"/>
                <a:gd name="T54" fmla="*/ 136 w 272"/>
                <a:gd name="T55" fmla="*/ 23 h 280"/>
                <a:gd name="T56" fmla="*/ 136 w 272"/>
                <a:gd name="T57" fmla="*/ 30 h 280"/>
                <a:gd name="T58" fmla="*/ 136 w 272"/>
                <a:gd name="T59" fmla="*/ 45 h 280"/>
                <a:gd name="T60" fmla="*/ 136 w 272"/>
                <a:gd name="T61" fmla="*/ 66 h 280"/>
                <a:gd name="T62" fmla="*/ 144 w 272"/>
                <a:gd name="T63" fmla="*/ 90 h 280"/>
                <a:gd name="T64" fmla="*/ 151 w 272"/>
                <a:gd name="T65" fmla="*/ 108 h 280"/>
                <a:gd name="T66" fmla="*/ 153 w 272"/>
                <a:gd name="T67" fmla="*/ 111 h 280"/>
                <a:gd name="T68" fmla="*/ 167 w 272"/>
                <a:gd name="T69" fmla="*/ 107 h 280"/>
                <a:gd name="T70" fmla="*/ 170 w 272"/>
                <a:gd name="T71" fmla="*/ 36 h 280"/>
                <a:gd name="T72" fmla="*/ 167 w 272"/>
                <a:gd name="T73" fmla="*/ 29 h 280"/>
                <a:gd name="T74" fmla="*/ 159 w 272"/>
                <a:gd name="T75" fmla="*/ 29 h 280"/>
                <a:gd name="T76" fmla="*/ 151 w 272"/>
                <a:gd name="T77" fmla="*/ 36 h 280"/>
                <a:gd name="T78" fmla="*/ 145 w 272"/>
                <a:gd name="T79" fmla="*/ 31 h 280"/>
                <a:gd name="T80" fmla="*/ 136 w 272"/>
                <a:gd name="T81" fmla="*/ 11 h 280"/>
                <a:gd name="T82" fmla="*/ 136 w 272"/>
                <a:gd name="T83" fmla="*/ 3 h 280"/>
                <a:gd name="T84" fmla="*/ 126 w 272"/>
                <a:gd name="T85" fmla="*/ 1 h 280"/>
                <a:gd name="T86" fmla="*/ 86 w 272"/>
                <a:gd name="T87" fmla="*/ 10 h 280"/>
                <a:gd name="T88" fmla="*/ 55 w 272"/>
                <a:gd name="T89" fmla="*/ 26 h 280"/>
                <a:gd name="T90" fmla="*/ 40 w 272"/>
                <a:gd name="T91" fmla="*/ 38 h 280"/>
                <a:gd name="T92" fmla="*/ 22 w 272"/>
                <a:gd name="T93" fmla="*/ 60 h 280"/>
                <a:gd name="T94" fmla="*/ 9 w 272"/>
                <a:gd name="T95" fmla="*/ 90 h 280"/>
                <a:gd name="T96" fmla="*/ 2 w 272"/>
                <a:gd name="T97" fmla="*/ 127 h 280"/>
                <a:gd name="T98" fmla="*/ 3 w 272"/>
                <a:gd name="T99" fmla="*/ 140 h 280"/>
                <a:gd name="T100" fmla="*/ 15 w 272"/>
                <a:gd name="T101" fmla="*/ 140 h 280"/>
                <a:gd name="T102" fmla="*/ 32 w 272"/>
                <a:gd name="T103" fmla="*/ 141 h 280"/>
                <a:gd name="T104" fmla="*/ 55 w 272"/>
                <a:gd name="T105" fmla="*/ 161 h 280"/>
                <a:gd name="T106" fmla="*/ 81 w 272"/>
                <a:gd name="T107" fmla="*/ 175 h 280"/>
                <a:gd name="T108" fmla="*/ 114 w 272"/>
                <a:gd name="T109" fmla="*/ 186 h 280"/>
                <a:gd name="T110" fmla="*/ 136 w 272"/>
                <a:gd name="T111" fmla="*/ 190 h 280"/>
                <a:gd name="T112" fmla="*/ 136 w 272"/>
                <a:gd name="T113" fmla="*/ 189 h 280"/>
                <a:gd name="T114" fmla="*/ 136 w 272"/>
                <a:gd name="T115" fmla="*/ 179 h 280"/>
                <a:gd name="T116" fmla="*/ 140 w 272"/>
                <a:gd name="T117" fmla="*/ 176 h 280"/>
                <a:gd name="T118" fmla="*/ 140 w 272"/>
                <a:gd name="T119" fmla="*/ 165 h 28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72"/>
                <a:gd name="T181" fmla="*/ 0 h 280"/>
                <a:gd name="T182" fmla="*/ 272 w 272"/>
                <a:gd name="T183" fmla="*/ 280 h 28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72" h="280">
                  <a:moveTo>
                    <a:pt x="237" y="208"/>
                  </a:moveTo>
                  <a:lnTo>
                    <a:pt x="238" y="205"/>
                  </a:lnTo>
                  <a:lnTo>
                    <a:pt x="241" y="202"/>
                  </a:lnTo>
                  <a:lnTo>
                    <a:pt x="242" y="199"/>
                  </a:lnTo>
                  <a:lnTo>
                    <a:pt x="245" y="198"/>
                  </a:lnTo>
                  <a:lnTo>
                    <a:pt x="250" y="198"/>
                  </a:lnTo>
                  <a:lnTo>
                    <a:pt x="256" y="198"/>
                  </a:lnTo>
                  <a:lnTo>
                    <a:pt x="267" y="199"/>
                  </a:lnTo>
                  <a:lnTo>
                    <a:pt x="268" y="199"/>
                  </a:lnTo>
                  <a:lnTo>
                    <a:pt x="269" y="198"/>
                  </a:lnTo>
                  <a:lnTo>
                    <a:pt x="269" y="197"/>
                  </a:lnTo>
                  <a:lnTo>
                    <a:pt x="272" y="183"/>
                  </a:lnTo>
                  <a:lnTo>
                    <a:pt x="272" y="182"/>
                  </a:lnTo>
                  <a:lnTo>
                    <a:pt x="271" y="180"/>
                  </a:lnTo>
                  <a:lnTo>
                    <a:pt x="271" y="179"/>
                  </a:lnTo>
                  <a:lnTo>
                    <a:pt x="268" y="179"/>
                  </a:lnTo>
                  <a:lnTo>
                    <a:pt x="250" y="176"/>
                  </a:lnTo>
                  <a:lnTo>
                    <a:pt x="219" y="172"/>
                  </a:lnTo>
                  <a:lnTo>
                    <a:pt x="177" y="165"/>
                  </a:lnTo>
                  <a:lnTo>
                    <a:pt x="155" y="161"/>
                  </a:lnTo>
                  <a:lnTo>
                    <a:pt x="153" y="161"/>
                  </a:lnTo>
                  <a:lnTo>
                    <a:pt x="152" y="163"/>
                  </a:lnTo>
                  <a:lnTo>
                    <a:pt x="152" y="164"/>
                  </a:lnTo>
                  <a:lnTo>
                    <a:pt x="149" y="178"/>
                  </a:lnTo>
                  <a:lnTo>
                    <a:pt x="149" y="180"/>
                  </a:lnTo>
                  <a:lnTo>
                    <a:pt x="151" y="180"/>
                  </a:lnTo>
                  <a:lnTo>
                    <a:pt x="152" y="180"/>
                  </a:lnTo>
                  <a:lnTo>
                    <a:pt x="166" y="183"/>
                  </a:lnTo>
                  <a:lnTo>
                    <a:pt x="171" y="184"/>
                  </a:lnTo>
                  <a:lnTo>
                    <a:pt x="177" y="186"/>
                  </a:lnTo>
                  <a:lnTo>
                    <a:pt x="182" y="187"/>
                  </a:lnTo>
                  <a:lnTo>
                    <a:pt x="185" y="190"/>
                  </a:lnTo>
                  <a:lnTo>
                    <a:pt x="187" y="191"/>
                  </a:lnTo>
                  <a:lnTo>
                    <a:pt x="189" y="193"/>
                  </a:lnTo>
                  <a:lnTo>
                    <a:pt x="190" y="197"/>
                  </a:lnTo>
                  <a:lnTo>
                    <a:pt x="192" y="201"/>
                  </a:lnTo>
                  <a:lnTo>
                    <a:pt x="192" y="205"/>
                  </a:lnTo>
                  <a:lnTo>
                    <a:pt x="189" y="227"/>
                  </a:lnTo>
                  <a:lnTo>
                    <a:pt x="186" y="235"/>
                  </a:lnTo>
                  <a:lnTo>
                    <a:pt x="185" y="242"/>
                  </a:lnTo>
                  <a:lnTo>
                    <a:pt x="181" y="246"/>
                  </a:lnTo>
                  <a:lnTo>
                    <a:pt x="175" y="250"/>
                  </a:lnTo>
                  <a:lnTo>
                    <a:pt x="171" y="253"/>
                  </a:lnTo>
                  <a:lnTo>
                    <a:pt x="166" y="254"/>
                  </a:lnTo>
                  <a:lnTo>
                    <a:pt x="155" y="257"/>
                  </a:lnTo>
                  <a:lnTo>
                    <a:pt x="148" y="257"/>
                  </a:lnTo>
                  <a:lnTo>
                    <a:pt x="140" y="257"/>
                  </a:lnTo>
                  <a:lnTo>
                    <a:pt x="133" y="257"/>
                  </a:lnTo>
                  <a:lnTo>
                    <a:pt x="125" y="255"/>
                  </a:lnTo>
                  <a:lnTo>
                    <a:pt x="119" y="254"/>
                  </a:lnTo>
                  <a:lnTo>
                    <a:pt x="112" y="251"/>
                  </a:lnTo>
                  <a:lnTo>
                    <a:pt x="106" y="249"/>
                  </a:lnTo>
                  <a:lnTo>
                    <a:pt x="101" y="247"/>
                  </a:lnTo>
                  <a:lnTo>
                    <a:pt x="99" y="244"/>
                  </a:lnTo>
                  <a:lnTo>
                    <a:pt x="92" y="239"/>
                  </a:lnTo>
                  <a:lnTo>
                    <a:pt x="85" y="234"/>
                  </a:lnTo>
                  <a:lnTo>
                    <a:pt x="80" y="228"/>
                  </a:lnTo>
                  <a:lnTo>
                    <a:pt x="74" y="220"/>
                  </a:lnTo>
                  <a:lnTo>
                    <a:pt x="67" y="210"/>
                  </a:lnTo>
                  <a:lnTo>
                    <a:pt x="62" y="198"/>
                  </a:lnTo>
                  <a:lnTo>
                    <a:pt x="58" y="186"/>
                  </a:lnTo>
                  <a:lnTo>
                    <a:pt x="55" y="180"/>
                  </a:lnTo>
                  <a:lnTo>
                    <a:pt x="54" y="173"/>
                  </a:lnTo>
                  <a:lnTo>
                    <a:pt x="52" y="160"/>
                  </a:lnTo>
                  <a:lnTo>
                    <a:pt x="51" y="145"/>
                  </a:lnTo>
                  <a:lnTo>
                    <a:pt x="52" y="130"/>
                  </a:lnTo>
                  <a:lnTo>
                    <a:pt x="54" y="113"/>
                  </a:lnTo>
                  <a:lnTo>
                    <a:pt x="56" y="102"/>
                  </a:lnTo>
                  <a:lnTo>
                    <a:pt x="59" y="93"/>
                  </a:lnTo>
                  <a:lnTo>
                    <a:pt x="65" y="83"/>
                  </a:lnTo>
                  <a:lnTo>
                    <a:pt x="69" y="74"/>
                  </a:lnTo>
                  <a:lnTo>
                    <a:pt x="76" y="64"/>
                  </a:lnTo>
                  <a:lnTo>
                    <a:pt x="82" y="56"/>
                  </a:lnTo>
                  <a:lnTo>
                    <a:pt x="89" y="48"/>
                  </a:lnTo>
                  <a:lnTo>
                    <a:pt x="96" y="41"/>
                  </a:lnTo>
                  <a:lnTo>
                    <a:pt x="106" y="34"/>
                  </a:lnTo>
                  <a:lnTo>
                    <a:pt x="115" y="30"/>
                  </a:lnTo>
                  <a:lnTo>
                    <a:pt x="125" y="26"/>
                  </a:lnTo>
                  <a:lnTo>
                    <a:pt x="133" y="23"/>
                  </a:lnTo>
                  <a:lnTo>
                    <a:pt x="141" y="22"/>
                  </a:lnTo>
                  <a:lnTo>
                    <a:pt x="149" y="21"/>
                  </a:lnTo>
                  <a:lnTo>
                    <a:pt x="156" y="21"/>
                  </a:lnTo>
                  <a:lnTo>
                    <a:pt x="163" y="22"/>
                  </a:lnTo>
                  <a:lnTo>
                    <a:pt x="172" y="23"/>
                  </a:lnTo>
                  <a:lnTo>
                    <a:pt x="178" y="25"/>
                  </a:lnTo>
                  <a:lnTo>
                    <a:pt x="182" y="26"/>
                  </a:lnTo>
                  <a:lnTo>
                    <a:pt x="189" y="30"/>
                  </a:lnTo>
                  <a:lnTo>
                    <a:pt x="196" y="34"/>
                  </a:lnTo>
                  <a:lnTo>
                    <a:pt x="202" y="40"/>
                  </a:lnTo>
                  <a:lnTo>
                    <a:pt x="208" y="45"/>
                  </a:lnTo>
                  <a:lnTo>
                    <a:pt x="213" y="52"/>
                  </a:lnTo>
                  <a:lnTo>
                    <a:pt x="217" y="59"/>
                  </a:lnTo>
                  <a:lnTo>
                    <a:pt x="222" y="66"/>
                  </a:lnTo>
                  <a:lnTo>
                    <a:pt x="226" y="71"/>
                  </a:lnTo>
                  <a:lnTo>
                    <a:pt x="232" y="85"/>
                  </a:lnTo>
                  <a:lnTo>
                    <a:pt x="234" y="90"/>
                  </a:lnTo>
                  <a:lnTo>
                    <a:pt x="237" y="96"/>
                  </a:lnTo>
                  <a:lnTo>
                    <a:pt x="239" y="105"/>
                  </a:lnTo>
                  <a:lnTo>
                    <a:pt x="241" y="108"/>
                  </a:lnTo>
                  <a:lnTo>
                    <a:pt x="241" y="109"/>
                  </a:lnTo>
                  <a:lnTo>
                    <a:pt x="242" y="111"/>
                  </a:lnTo>
                  <a:lnTo>
                    <a:pt x="243" y="111"/>
                  </a:lnTo>
                  <a:lnTo>
                    <a:pt x="254" y="108"/>
                  </a:lnTo>
                  <a:lnTo>
                    <a:pt x="256" y="108"/>
                  </a:lnTo>
                  <a:lnTo>
                    <a:pt x="257" y="107"/>
                  </a:lnTo>
                  <a:lnTo>
                    <a:pt x="258" y="104"/>
                  </a:lnTo>
                  <a:lnTo>
                    <a:pt x="258" y="67"/>
                  </a:lnTo>
                  <a:lnTo>
                    <a:pt x="260" y="36"/>
                  </a:lnTo>
                  <a:lnTo>
                    <a:pt x="260" y="33"/>
                  </a:lnTo>
                  <a:lnTo>
                    <a:pt x="260" y="30"/>
                  </a:lnTo>
                  <a:lnTo>
                    <a:pt x="257" y="29"/>
                  </a:lnTo>
                  <a:lnTo>
                    <a:pt x="254" y="27"/>
                  </a:lnTo>
                  <a:lnTo>
                    <a:pt x="252" y="27"/>
                  </a:lnTo>
                  <a:lnTo>
                    <a:pt x="249" y="29"/>
                  </a:lnTo>
                  <a:lnTo>
                    <a:pt x="246" y="30"/>
                  </a:lnTo>
                  <a:lnTo>
                    <a:pt x="242" y="36"/>
                  </a:lnTo>
                  <a:lnTo>
                    <a:pt x="241" y="36"/>
                  </a:lnTo>
                  <a:lnTo>
                    <a:pt x="239" y="36"/>
                  </a:lnTo>
                  <a:lnTo>
                    <a:pt x="238" y="34"/>
                  </a:lnTo>
                  <a:lnTo>
                    <a:pt x="235" y="31"/>
                  </a:lnTo>
                  <a:lnTo>
                    <a:pt x="224" y="23"/>
                  </a:lnTo>
                  <a:lnTo>
                    <a:pt x="209" y="15"/>
                  </a:lnTo>
                  <a:lnTo>
                    <a:pt x="201" y="11"/>
                  </a:lnTo>
                  <a:lnTo>
                    <a:pt x="192" y="8"/>
                  </a:lnTo>
                  <a:lnTo>
                    <a:pt x="182" y="4"/>
                  </a:lnTo>
                  <a:lnTo>
                    <a:pt x="171" y="3"/>
                  </a:lnTo>
                  <a:lnTo>
                    <a:pt x="156" y="1"/>
                  </a:lnTo>
                  <a:lnTo>
                    <a:pt x="141" y="0"/>
                  </a:lnTo>
                  <a:lnTo>
                    <a:pt x="126" y="1"/>
                  </a:lnTo>
                  <a:lnTo>
                    <a:pt x="112" y="3"/>
                  </a:lnTo>
                  <a:lnTo>
                    <a:pt x="99" y="6"/>
                  </a:lnTo>
                  <a:lnTo>
                    <a:pt x="86" y="10"/>
                  </a:lnTo>
                  <a:lnTo>
                    <a:pt x="73" y="15"/>
                  </a:lnTo>
                  <a:lnTo>
                    <a:pt x="62" y="22"/>
                  </a:lnTo>
                  <a:lnTo>
                    <a:pt x="55" y="26"/>
                  </a:lnTo>
                  <a:lnTo>
                    <a:pt x="50" y="30"/>
                  </a:lnTo>
                  <a:lnTo>
                    <a:pt x="45" y="34"/>
                  </a:lnTo>
                  <a:lnTo>
                    <a:pt x="40" y="38"/>
                  </a:lnTo>
                  <a:lnTo>
                    <a:pt x="35" y="44"/>
                  </a:lnTo>
                  <a:lnTo>
                    <a:pt x="30" y="49"/>
                  </a:lnTo>
                  <a:lnTo>
                    <a:pt x="22" y="60"/>
                  </a:lnTo>
                  <a:lnTo>
                    <a:pt x="15" y="72"/>
                  </a:lnTo>
                  <a:lnTo>
                    <a:pt x="10" y="85"/>
                  </a:lnTo>
                  <a:lnTo>
                    <a:pt x="9" y="90"/>
                  </a:lnTo>
                  <a:lnTo>
                    <a:pt x="6" y="97"/>
                  </a:lnTo>
                  <a:lnTo>
                    <a:pt x="3" y="111"/>
                  </a:lnTo>
                  <a:lnTo>
                    <a:pt x="2" y="127"/>
                  </a:lnTo>
                  <a:lnTo>
                    <a:pt x="0" y="142"/>
                  </a:lnTo>
                  <a:lnTo>
                    <a:pt x="0" y="157"/>
                  </a:lnTo>
                  <a:lnTo>
                    <a:pt x="3" y="171"/>
                  </a:lnTo>
                  <a:lnTo>
                    <a:pt x="6" y="183"/>
                  </a:lnTo>
                  <a:lnTo>
                    <a:pt x="10" y="195"/>
                  </a:lnTo>
                  <a:lnTo>
                    <a:pt x="15" y="208"/>
                  </a:lnTo>
                  <a:lnTo>
                    <a:pt x="22" y="218"/>
                  </a:lnTo>
                  <a:lnTo>
                    <a:pt x="26" y="224"/>
                  </a:lnTo>
                  <a:lnTo>
                    <a:pt x="32" y="231"/>
                  </a:lnTo>
                  <a:lnTo>
                    <a:pt x="43" y="242"/>
                  </a:lnTo>
                  <a:lnTo>
                    <a:pt x="48" y="246"/>
                  </a:lnTo>
                  <a:lnTo>
                    <a:pt x="55" y="251"/>
                  </a:lnTo>
                  <a:lnTo>
                    <a:pt x="62" y="255"/>
                  </a:lnTo>
                  <a:lnTo>
                    <a:pt x="67" y="259"/>
                  </a:lnTo>
                  <a:lnTo>
                    <a:pt x="81" y="265"/>
                  </a:lnTo>
                  <a:lnTo>
                    <a:pt x="95" y="270"/>
                  </a:lnTo>
                  <a:lnTo>
                    <a:pt x="107" y="274"/>
                  </a:lnTo>
                  <a:lnTo>
                    <a:pt x="114" y="276"/>
                  </a:lnTo>
                  <a:lnTo>
                    <a:pt x="119" y="277"/>
                  </a:lnTo>
                  <a:lnTo>
                    <a:pt x="133" y="279"/>
                  </a:lnTo>
                  <a:lnTo>
                    <a:pt x="147" y="280"/>
                  </a:lnTo>
                  <a:lnTo>
                    <a:pt x="160" y="280"/>
                  </a:lnTo>
                  <a:lnTo>
                    <a:pt x="172" y="280"/>
                  </a:lnTo>
                  <a:lnTo>
                    <a:pt x="185" y="279"/>
                  </a:lnTo>
                  <a:lnTo>
                    <a:pt x="198" y="276"/>
                  </a:lnTo>
                  <a:lnTo>
                    <a:pt x="211" y="273"/>
                  </a:lnTo>
                  <a:lnTo>
                    <a:pt x="223" y="269"/>
                  </a:lnTo>
                  <a:lnTo>
                    <a:pt x="226" y="269"/>
                  </a:lnTo>
                  <a:lnTo>
                    <a:pt x="228" y="268"/>
                  </a:lnTo>
                  <a:lnTo>
                    <a:pt x="230" y="266"/>
                  </a:lnTo>
                  <a:lnTo>
                    <a:pt x="230" y="265"/>
                  </a:lnTo>
                  <a:lnTo>
                    <a:pt x="230" y="259"/>
                  </a:lnTo>
                  <a:lnTo>
                    <a:pt x="230" y="255"/>
                  </a:lnTo>
                  <a:lnTo>
                    <a:pt x="230" y="253"/>
                  </a:lnTo>
                  <a:lnTo>
                    <a:pt x="237" y="208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554"/>
            <p:cNvSpPr>
              <a:spLocks noChangeAspect="1"/>
            </p:cNvSpPr>
            <p:nvPr/>
          </p:nvSpPr>
          <p:spPr bwMode="auto">
            <a:xfrm>
              <a:off x="2933" y="3387"/>
              <a:ext cx="161" cy="279"/>
            </a:xfrm>
            <a:custGeom>
              <a:avLst/>
              <a:gdLst>
                <a:gd name="T0" fmla="*/ 81 w 162"/>
                <a:gd name="T1" fmla="*/ 40 h 277"/>
                <a:gd name="T2" fmla="*/ 81 w 162"/>
                <a:gd name="T3" fmla="*/ 33 h 277"/>
                <a:gd name="T4" fmla="*/ 81 w 162"/>
                <a:gd name="T5" fmla="*/ 27 h 277"/>
                <a:gd name="T6" fmla="*/ 81 w 162"/>
                <a:gd name="T7" fmla="*/ 25 h 277"/>
                <a:gd name="T8" fmla="*/ 81 w 162"/>
                <a:gd name="T9" fmla="*/ 22 h 277"/>
                <a:gd name="T10" fmla="*/ 81 w 162"/>
                <a:gd name="T11" fmla="*/ 21 h 277"/>
                <a:gd name="T12" fmla="*/ 81 w 162"/>
                <a:gd name="T13" fmla="*/ 3 h 277"/>
                <a:gd name="T14" fmla="*/ 81 w 162"/>
                <a:gd name="T15" fmla="*/ 0 h 277"/>
                <a:gd name="T16" fmla="*/ 81 w 162"/>
                <a:gd name="T17" fmla="*/ 4 h 277"/>
                <a:gd name="T18" fmla="*/ 49 w 162"/>
                <a:gd name="T19" fmla="*/ 11 h 277"/>
                <a:gd name="T20" fmla="*/ 2 w 162"/>
                <a:gd name="T21" fmla="*/ 15 h 277"/>
                <a:gd name="T22" fmla="*/ 0 w 162"/>
                <a:gd name="T23" fmla="*/ 17 h 277"/>
                <a:gd name="T24" fmla="*/ 0 w 162"/>
                <a:gd name="T25" fmla="*/ 19 h 277"/>
                <a:gd name="T26" fmla="*/ 1 w 162"/>
                <a:gd name="T27" fmla="*/ 34 h 277"/>
                <a:gd name="T28" fmla="*/ 4 w 162"/>
                <a:gd name="T29" fmla="*/ 37 h 277"/>
                <a:gd name="T30" fmla="*/ 16 w 162"/>
                <a:gd name="T31" fmla="*/ 36 h 277"/>
                <a:gd name="T32" fmla="*/ 31 w 162"/>
                <a:gd name="T33" fmla="*/ 34 h 277"/>
                <a:gd name="T34" fmla="*/ 40 w 162"/>
                <a:gd name="T35" fmla="*/ 36 h 277"/>
                <a:gd name="T36" fmla="*/ 45 w 162"/>
                <a:gd name="T37" fmla="*/ 40 h 277"/>
                <a:gd name="T38" fmla="*/ 47 w 162"/>
                <a:gd name="T39" fmla="*/ 44 h 277"/>
                <a:gd name="T40" fmla="*/ 58 w 162"/>
                <a:gd name="T41" fmla="*/ 208 h 277"/>
                <a:gd name="T42" fmla="*/ 69 w 162"/>
                <a:gd name="T43" fmla="*/ 375 h 277"/>
                <a:gd name="T44" fmla="*/ 75 w 162"/>
                <a:gd name="T45" fmla="*/ 464 h 277"/>
                <a:gd name="T46" fmla="*/ 72 w 162"/>
                <a:gd name="T47" fmla="*/ 471 h 277"/>
                <a:gd name="T48" fmla="*/ 61 w 162"/>
                <a:gd name="T49" fmla="*/ 476 h 277"/>
                <a:gd name="T50" fmla="*/ 38 w 162"/>
                <a:gd name="T51" fmla="*/ 482 h 277"/>
                <a:gd name="T52" fmla="*/ 36 w 162"/>
                <a:gd name="T53" fmla="*/ 483 h 277"/>
                <a:gd name="T54" fmla="*/ 36 w 162"/>
                <a:gd name="T55" fmla="*/ 513 h 277"/>
                <a:gd name="T56" fmla="*/ 40 w 162"/>
                <a:gd name="T57" fmla="*/ 521 h 277"/>
                <a:gd name="T58" fmla="*/ 81 w 162"/>
                <a:gd name="T59" fmla="*/ 506 h 277"/>
                <a:gd name="T60" fmla="*/ 81 w 162"/>
                <a:gd name="T61" fmla="*/ 498 h 277"/>
                <a:gd name="T62" fmla="*/ 81 w 162"/>
                <a:gd name="T63" fmla="*/ 490 h 277"/>
                <a:gd name="T64" fmla="*/ 81 w 162"/>
                <a:gd name="T65" fmla="*/ 489 h 277"/>
                <a:gd name="T66" fmla="*/ 81 w 162"/>
                <a:gd name="T67" fmla="*/ 464 h 277"/>
                <a:gd name="T68" fmla="*/ 81 w 162"/>
                <a:gd name="T69" fmla="*/ 459 h 277"/>
                <a:gd name="T70" fmla="*/ 81 w 162"/>
                <a:gd name="T71" fmla="*/ 459 h 277"/>
                <a:gd name="T72" fmla="*/ 81 w 162"/>
                <a:gd name="T73" fmla="*/ 461 h 277"/>
                <a:gd name="T74" fmla="*/ 81 w 162"/>
                <a:gd name="T75" fmla="*/ 459 h 277"/>
                <a:gd name="T76" fmla="*/ 81 w 162"/>
                <a:gd name="T77" fmla="*/ 450 h 277"/>
                <a:gd name="T78" fmla="*/ 81 w 162"/>
                <a:gd name="T79" fmla="*/ 441 h 277"/>
                <a:gd name="T80" fmla="*/ 81 w 162"/>
                <a:gd name="T81" fmla="*/ 338 h 277"/>
                <a:gd name="T82" fmla="*/ 81 w 162"/>
                <a:gd name="T83" fmla="*/ 208 h 27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62"/>
                <a:gd name="T127" fmla="*/ 0 h 277"/>
                <a:gd name="T128" fmla="*/ 162 w 162"/>
                <a:gd name="T129" fmla="*/ 277 h 27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62" h="277">
                  <a:moveTo>
                    <a:pt x="105" y="118"/>
                  </a:moveTo>
                  <a:lnTo>
                    <a:pt x="94" y="40"/>
                  </a:lnTo>
                  <a:lnTo>
                    <a:pt x="94" y="36"/>
                  </a:lnTo>
                  <a:lnTo>
                    <a:pt x="94" y="33"/>
                  </a:lnTo>
                  <a:lnTo>
                    <a:pt x="95" y="30"/>
                  </a:lnTo>
                  <a:lnTo>
                    <a:pt x="98" y="27"/>
                  </a:lnTo>
                  <a:lnTo>
                    <a:pt x="101" y="26"/>
                  </a:lnTo>
                  <a:lnTo>
                    <a:pt x="103" y="25"/>
                  </a:lnTo>
                  <a:lnTo>
                    <a:pt x="114" y="23"/>
                  </a:lnTo>
                  <a:lnTo>
                    <a:pt x="124" y="22"/>
                  </a:lnTo>
                  <a:lnTo>
                    <a:pt x="125" y="22"/>
                  </a:lnTo>
                  <a:lnTo>
                    <a:pt x="126" y="21"/>
                  </a:lnTo>
                  <a:lnTo>
                    <a:pt x="126" y="18"/>
                  </a:lnTo>
                  <a:lnTo>
                    <a:pt x="125" y="3"/>
                  </a:lnTo>
                  <a:lnTo>
                    <a:pt x="124" y="2"/>
                  </a:lnTo>
                  <a:lnTo>
                    <a:pt x="122" y="0"/>
                  </a:lnTo>
                  <a:lnTo>
                    <a:pt x="121" y="0"/>
                  </a:lnTo>
                  <a:lnTo>
                    <a:pt x="101" y="4"/>
                  </a:lnTo>
                  <a:lnTo>
                    <a:pt x="69" y="8"/>
                  </a:lnTo>
                  <a:lnTo>
                    <a:pt x="49" y="11"/>
                  </a:lnTo>
                  <a:lnTo>
                    <a:pt x="27" y="14"/>
                  </a:lnTo>
                  <a:lnTo>
                    <a:pt x="2" y="15"/>
                  </a:lnTo>
                  <a:lnTo>
                    <a:pt x="1" y="15"/>
                  </a:lnTo>
                  <a:lnTo>
                    <a:pt x="0" y="17"/>
                  </a:lnTo>
                  <a:lnTo>
                    <a:pt x="0" y="18"/>
                  </a:lnTo>
                  <a:lnTo>
                    <a:pt x="0" y="19"/>
                  </a:lnTo>
                  <a:lnTo>
                    <a:pt x="1" y="33"/>
                  </a:lnTo>
                  <a:lnTo>
                    <a:pt x="1" y="34"/>
                  </a:lnTo>
                  <a:lnTo>
                    <a:pt x="2" y="36"/>
                  </a:lnTo>
                  <a:lnTo>
                    <a:pt x="4" y="37"/>
                  </a:lnTo>
                  <a:lnTo>
                    <a:pt x="5" y="37"/>
                  </a:lnTo>
                  <a:lnTo>
                    <a:pt x="16" y="36"/>
                  </a:lnTo>
                  <a:lnTo>
                    <a:pt x="24" y="34"/>
                  </a:lnTo>
                  <a:lnTo>
                    <a:pt x="31" y="34"/>
                  </a:lnTo>
                  <a:lnTo>
                    <a:pt x="36" y="34"/>
                  </a:lnTo>
                  <a:lnTo>
                    <a:pt x="40" y="36"/>
                  </a:lnTo>
                  <a:lnTo>
                    <a:pt x="43" y="37"/>
                  </a:lnTo>
                  <a:lnTo>
                    <a:pt x="45" y="40"/>
                  </a:lnTo>
                  <a:lnTo>
                    <a:pt x="46" y="41"/>
                  </a:lnTo>
                  <a:lnTo>
                    <a:pt x="47" y="44"/>
                  </a:lnTo>
                  <a:lnTo>
                    <a:pt x="53" y="81"/>
                  </a:lnTo>
                  <a:lnTo>
                    <a:pt x="58" y="118"/>
                  </a:lnTo>
                  <a:lnTo>
                    <a:pt x="62" y="144"/>
                  </a:lnTo>
                  <a:lnTo>
                    <a:pt x="69" y="197"/>
                  </a:lnTo>
                  <a:lnTo>
                    <a:pt x="75" y="240"/>
                  </a:lnTo>
                  <a:lnTo>
                    <a:pt x="75" y="245"/>
                  </a:lnTo>
                  <a:lnTo>
                    <a:pt x="73" y="247"/>
                  </a:lnTo>
                  <a:lnTo>
                    <a:pt x="72" y="250"/>
                  </a:lnTo>
                  <a:lnTo>
                    <a:pt x="69" y="251"/>
                  </a:lnTo>
                  <a:lnTo>
                    <a:pt x="61" y="253"/>
                  </a:lnTo>
                  <a:lnTo>
                    <a:pt x="51" y="255"/>
                  </a:lnTo>
                  <a:lnTo>
                    <a:pt x="38" y="257"/>
                  </a:lnTo>
                  <a:lnTo>
                    <a:pt x="36" y="257"/>
                  </a:lnTo>
                  <a:lnTo>
                    <a:pt x="36" y="258"/>
                  </a:lnTo>
                  <a:lnTo>
                    <a:pt x="35" y="261"/>
                  </a:lnTo>
                  <a:lnTo>
                    <a:pt x="36" y="273"/>
                  </a:lnTo>
                  <a:lnTo>
                    <a:pt x="38" y="276"/>
                  </a:lnTo>
                  <a:lnTo>
                    <a:pt x="40" y="277"/>
                  </a:lnTo>
                  <a:lnTo>
                    <a:pt x="64" y="273"/>
                  </a:lnTo>
                  <a:lnTo>
                    <a:pt x="81" y="270"/>
                  </a:lnTo>
                  <a:lnTo>
                    <a:pt x="98" y="269"/>
                  </a:lnTo>
                  <a:lnTo>
                    <a:pt x="118" y="266"/>
                  </a:lnTo>
                  <a:lnTo>
                    <a:pt x="137" y="265"/>
                  </a:lnTo>
                  <a:lnTo>
                    <a:pt x="159" y="262"/>
                  </a:lnTo>
                  <a:lnTo>
                    <a:pt x="162" y="262"/>
                  </a:lnTo>
                  <a:lnTo>
                    <a:pt x="162" y="261"/>
                  </a:lnTo>
                  <a:lnTo>
                    <a:pt x="162" y="258"/>
                  </a:lnTo>
                  <a:lnTo>
                    <a:pt x="161" y="245"/>
                  </a:lnTo>
                  <a:lnTo>
                    <a:pt x="161" y="243"/>
                  </a:lnTo>
                  <a:lnTo>
                    <a:pt x="161" y="242"/>
                  </a:lnTo>
                  <a:lnTo>
                    <a:pt x="159" y="242"/>
                  </a:lnTo>
                  <a:lnTo>
                    <a:pt x="156" y="242"/>
                  </a:lnTo>
                  <a:lnTo>
                    <a:pt x="148" y="243"/>
                  </a:lnTo>
                  <a:lnTo>
                    <a:pt x="143" y="243"/>
                  </a:lnTo>
                  <a:lnTo>
                    <a:pt x="137" y="243"/>
                  </a:lnTo>
                  <a:lnTo>
                    <a:pt x="133" y="242"/>
                  </a:lnTo>
                  <a:lnTo>
                    <a:pt x="129" y="239"/>
                  </a:lnTo>
                  <a:lnTo>
                    <a:pt x="126" y="236"/>
                  </a:lnTo>
                  <a:lnTo>
                    <a:pt x="124" y="234"/>
                  </a:lnTo>
                  <a:lnTo>
                    <a:pt x="122" y="230"/>
                  </a:lnTo>
                  <a:lnTo>
                    <a:pt x="121" y="224"/>
                  </a:lnTo>
                  <a:lnTo>
                    <a:pt x="114" y="183"/>
                  </a:lnTo>
                  <a:lnTo>
                    <a:pt x="109" y="146"/>
                  </a:lnTo>
                  <a:lnTo>
                    <a:pt x="105" y="118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555"/>
            <p:cNvSpPr>
              <a:spLocks noChangeAspect="1"/>
            </p:cNvSpPr>
            <p:nvPr/>
          </p:nvSpPr>
          <p:spPr bwMode="auto">
            <a:xfrm>
              <a:off x="3129" y="3248"/>
              <a:ext cx="350" cy="372"/>
            </a:xfrm>
            <a:custGeom>
              <a:avLst/>
              <a:gdLst>
                <a:gd name="T0" fmla="*/ 258 w 350"/>
                <a:gd name="T1" fmla="*/ 64 h 371"/>
                <a:gd name="T2" fmla="*/ 247 w 350"/>
                <a:gd name="T3" fmla="*/ 34 h 371"/>
                <a:gd name="T4" fmla="*/ 252 w 350"/>
                <a:gd name="T5" fmla="*/ 27 h 371"/>
                <a:gd name="T6" fmla="*/ 265 w 350"/>
                <a:gd name="T7" fmla="*/ 18 h 371"/>
                <a:gd name="T8" fmla="*/ 258 w 350"/>
                <a:gd name="T9" fmla="*/ 3 h 371"/>
                <a:gd name="T10" fmla="*/ 254 w 350"/>
                <a:gd name="T11" fmla="*/ 0 h 371"/>
                <a:gd name="T12" fmla="*/ 222 w 350"/>
                <a:gd name="T13" fmla="*/ 22 h 371"/>
                <a:gd name="T14" fmla="*/ 179 w 350"/>
                <a:gd name="T15" fmla="*/ 46 h 371"/>
                <a:gd name="T16" fmla="*/ 177 w 350"/>
                <a:gd name="T17" fmla="*/ 50 h 371"/>
                <a:gd name="T18" fmla="*/ 186 w 350"/>
                <a:gd name="T19" fmla="*/ 64 h 371"/>
                <a:gd name="T20" fmla="*/ 190 w 350"/>
                <a:gd name="T21" fmla="*/ 64 h 371"/>
                <a:gd name="T22" fmla="*/ 212 w 350"/>
                <a:gd name="T23" fmla="*/ 55 h 371"/>
                <a:gd name="T24" fmla="*/ 223 w 350"/>
                <a:gd name="T25" fmla="*/ 57 h 371"/>
                <a:gd name="T26" fmla="*/ 238 w 350"/>
                <a:gd name="T27" fmla="*/ 78 h 371"/>
                <a:gd name="T28" fmla="*/ 284 w 350"/>
                <a:gd name="T29" fmla="*/ 168 h 371"/>
                <a:gd name="T30" fmla="*/ 249 w 350"/>
                <a:gd name="T31" fmla="*/ 182 h 371"/>
                <a:gd name="T32" fmla="*/ 77 w 350"/>
                <a:gd name="T33" fmla="*/ 101 h 371"/>
                <a:gd name="T34" fmla="*/ 66 w 350"/>
                <a:gd name="T35" fmla="*/ 100 h 371"/>
                <a:gd name="T36" fmla="*/ 35 w 350"/>
                <a:gd name="T37" fmla="*/ 112 h 371"/>
                <a:gd name="T38" fmla="*/ 2 w 350"/>
                <a:gd name="T39" fmla="*/ 124 h 371"/>
                <a:gd name="T40" fmla="*/ 7 w 350"/>
                <a:gd name="T41" fmla="*/ 145 h 371"/>
                <a:gd name="T42" fmla="*/ 11 w 350"/>
                <a:gd name="T43" fmla="*/ 147 h 371"/>
                <a:gd name="T44" fmla="*/ 22 w 350"/>
                <a:gd name="T45" fmla="*/ 142 h 371"/>
                <a:gd name="T46" fmla="*/ 36 w 350"/>
                <a:gd name="T47" fmla="*/ 142 h 371"/>
                <a:gd name="T48" fmla="*/ 45 w 350"/>
                <a:gd name="T49" fmla="*/ 147 h 371"/>
                <a:gd name="T50" fmla="*/ 56 w 350"/>
                <a:gd name="T51" fmla="*/ 162 h 371"/>
                <a:gd name="T52" fmla="*/ 118 w 350"/>
                <a:gd name="T53" fmla="*/ 379 h 371"/>
                <a:gd name="T54" fmla="*/ 133 w 350"/>
                <a:gd name="T55" fmla="*/ 420 h 371"/>
                <a:gd name="T56" fmla="*/ 129 w 350"/>
                <a:gd name="T57" fmla="*/ 433 h 371"/>
                <a:gd name="T58" fmla="*/ 111 w 350"/>
                <a:gd name="T59" fmla="*/ 442 h 371"/>
                <a:gd name="T60" fmla="*/ 119 w 350"/>
                <a:gd name="T61" fmla="*/ 460 h 371"/>
                <a:gd name="T62" fmla="*/ 137 w 350"/>
                <a:gd name="T63" fmla="*/ 452 h 371"/>
                <a:gd name="T64" fmla="*/ 197 w 350"/>
                <a:gd name="T65" fmla="*/ 423 h 371"/>
                <a:gd name="T66" fmla="*/ 198 w 350"/>
                <a:gd name="T67" fmla="*/ 419 h 371"/>
                <a:gd name="T68" fmla="*/ 189 w 350"/>
                <a:gd name="T69" fmla="*/ 404 h 371"/>
                <a:gd name="T70" fmla="*/ 174 w 350"/>
                <a:gd name="T71" fmla="*/ 411 h 371"/>
                <a:gd name="T72" fmla="*/ 167 w 350"/>
                <a:gd name="T73" fmla="*/ 409 h 371"/>
                <a:gd name="T74" fmla="*/ 155 w 350"/>
                <a:gd name="T75" fmla="*/ 398 h 371"/>
                <a:gd name="T76" fmla="*/ 108 w 350"/>
                <a:gd name="T77" fmla="*/ 310 h 371"/>
                <a:gd name="T78" fmla="*/ 123 w 350"/>
                <a:gd name="T79" fmla="*/ 171 h 371"/>
                <a:gd name="T80" fmla="*/ 261 w 350"/>
                <a:gd name="T81" fmla="*/ 325 h 371"/>
                <a:gd name="T82" fmla="*/ 329 w 350"/>
                <a:gd name="T83" fmla="*/ 355 h 371"/>
                <a:gd name="T84" fmla="*/ 344 w 350"/>
                <a:gd name="T85" fmla="*/ 355 h 371"/>
                <a:gd name="T86" fmla="*/ 350 w 350"/>
                <a:gd name="T87" fmla="*/ 348 h 371"/>
                <a:gd name="T88" fmla="*/ 287 w 350"/>
                <a:gd name="T89" fmla="*/ 127 h 37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50"/>
                <a:gd name="T136" fmla="*/ 0 h 371"/>
                <a:gd name="T137" fmla="*/ 350 w 350"/>
                <a:gd name="T138" fmla="*/ 371 h 37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50" h="371">
                  <a:moveTo>
                    <a:pt x="287" y="127"/>
                  </a:moveTo>
                  <a:lnTo>
                    <a:pt x="268" y="87"/>
                  </a:lnTo>
                  <a:lnTo>
                    <a:pt x="258" y="64"/>
                  </a:lnTo>
                  <a:lnTo>
                    <a:pt x="249" y="42"/>
                  </a:lnTo>
                  <a:lnTo>
                    <a:pt x="247" y="37"/>
                  </a:lnTo>
                  <a:lnTo>
                    <a:pt x="247" y="34"/>
                  </a:lnTo>
                  <a:lnTo>
                    <a:pt x="247" y="33"/>
                  </a:lnTo>
                  <a:lnTo>
                    <a:pt x="249" y="30"/>
                  </a:lnTo>
                  <a:lnTo>
                    <a:pt x="252" y="27"/>
                  </a:lnTo>
                  <a:lnTo>
                    <a:pt x="258" y="22"/>
                  </a:lnTo>
                  <a:lnTo>
                    <a:pt x="264" y="19"/>
                  </a:lnTo>
                  <a:lnTo>
                    <a:pt x="265" y="18"/>
                  </a:lnTo>
                  <a:lnTo>
                    <a:pt x="265" y="16"/>
                  </a:lnTo>
                  <a:lnTo>
                    <a:pt x="264" y="14"/>
                  </a:lnTo>
                  <a:lnTo>
                    <a:pt x="258" y="3"/>
                  </a:lnTo>
                  <a:lnTo>
                    <a:pt x="257" y="1"/>
                  </a:lnTo>
                  <a:lnTo>
                    <a:pt x="256" y="0"/>
                  </a:lnTo>
                  <a:lnTo>
                    <a:pt x="254" y="0"/>
                  </a:lnTo>
                  <a:lnTo>
                    <a:pt x="252" y="1"/>
                  </a:lnTo>
                  <a:lnTo>
                    <a:pt x="239" y="11"/>
                  </a:lnTo>
                  <a:lnTo>
                    <a:pt x="222" y="22"/>
                  </a:lnTo>
                  <a:lnTo>
                    <a:pt x="209" y="30"/>
                  </a:lnTo>
                  <a:lnTo>
                    <a:pt x="196" y="37"/>
                  </a:lnTo>
                  <a:lnTo>
                    <a:pt x="179" y="46"/>
                  </a:lnTo>
                  <a:lnTo>
                    <a:pt x="178" y="48"/>
                  </a:lnTo>
                  <a:lnTo>
                    <a:pt x="178" y="49"/>
                  </a:lnTo>
                  <a:lnTo>
                    <a:pt x="177" y="50"/>
                  </a:lnTo>
                  <a:lnTo>
                    <a:pt x="178" y="52"/>
                  </a:lnTo>
                  <a:lnTo>
                    <a:pt x="185" y="63"/>
                  </a:lnTo>
                  <a:lnTo>
                    <a:pt x="186" y="64"/>
                  </a:lnTo>
                  <a:lnTo>
                    <a:pt x="187" y="65"/>
                  </a:lnTo>
                  <a:lnTo>
                    <a:pt x="189" y="65"/>
                  </a:lnTo>
                  <a:lnTo>
                    <a:pt x="190" y="64"/>
                  </a:lnTo>
                  <a:lnTo>
                    <a:pt x="200" y="59"/>
                  </a:lnTo>
                  <a:lnTo>
                    <a:pt x="205" y="56"/>
                  </a:lnTo>
                  <a:lnTo>
                    <a:pt x="212" y="55"/>
                  </a:lnTo>
                  <a:lnTo>
                    <a:pt x="219" y="55"/>
                  </a:lnTo>
                  <a:lnTo>
                    <a:pt x="222" y="56"/>
                  </a:lnTo>
                  <a:lnTo>
                    <a:pt x="223" y="57"/>
                  </a:lnTo>
                  <a:lnTo>
                    <a:pt x="226" y="60"/>
                  </a:lnTo>
                  <a:lnTo>
                    <a:pt x="230" y="64"/>
                  </a:lnTo>
                  <a:lnTo>
                    <a:pt x="238" y="78"/>
                  </a:lnTo>
                  <a:lnTo>
                    <a:pt x="252" y="105"/>
                  </a:lnTo>
                  <a:lnTo>
                    <a:pt x="265" y="131"/>
                  </a:lnTo>
                  <a:lnTo>
                    <a:pt x="284" y="168"/>
                  </a:lnTo>
                  <a:lnTo>
                    <a:pt x="301" y="203"/>
                  </a:lnTo>
                  <a:lnTo>
                    <a:pt x="299" y="203"/>
                  </a:lnTo>
                  <a:lnTo>
                    <a:pt x="249" y="182"/>
                  </a:lnTo>
                  <a:lnTo>
                    <a:pt x="194" y="156"/>
                  </a:lnTo>
                  <a:lnTo>
                    <a:pt x="130" y="126"/>
                  </a:lnTo>
                  <a:lnTo>
                    <a:pt x="77" y="101"/>
                  </a:lnTo>
                  <a:lnTo>
                    <a:pt x="74" y="100"/>
                  </a:lnTo>
                  <a:lnTo>
                    <a:pt x="70" y="98"/>
                  </a:lnTo>
                  <a:lnTo>
                    <a:pt x="66" y="100"/>
                  </a:lnTo>
                  <a:lnTo>
                    <a:pt x="62" y="101"/>
                  </a:lnTo>
                  <a:lnTo>
                    <a:pt x="50" y="106"/>
                  </a:lnTo>
                  <a:lnTo>
                    <a:pt x="35" y="112"/>
                  </a:lnTo>
                  <a:lnTo>
                    <a:pt x="17" y="119"/>
                  </a:lnTo>
                  <a:lnTo>
                    <a:pt x="3" y="123"/>
                  </a:lnTo>
                  <a:lnTo>
                    <a:pt x="2" y="124"/>
                  </a:lnTo>
                  <a:lnTo>
                    <a:pt x="0" y="126"/>
                  </a:lnTo>
                  <a:lnTo>
                    <a:pt x="0" y="128"/>
                  </a:lnTo>
                  <a:lnTo>
                    <a:pt x="7" y="145"/>
                  </a:lnTo>
                  <a:lnTo>
                    <a:pt x="9" y="146"/>
                  </a:lnTo>
                  <a:lnTo>
                    <a:pt x="10" y="147"/>
                  </a:lnTo>
                  <a:lnTo>
                    <a:pt x="11" y="147"/>
                  </a:lnTo>
                  <a:lnTo>
                    <a:pt x="13" y="146"/>
                  </a:lnTo>
                  <a:lnTo>
                    <a:pt x="17" y="145"/>
                  </a:lnTo>
                  <a:lnTo>
                    <a:pt x="22" y="142"/>
                  </a:lnTo>
                  <a:lnTo>
                    <a:pt x="28" y="141"/>
                  </a:lnTo>
                  <a:lnTo>
                    <a:pt x="33" y="142"/>
                  </a:lnTo>
                  <a:lnTo>
                    <a:pt x="36" y="142"/>
                  </a:lnTo>
                  <a:lnTo>
                    <a:pt x="39" y="143"/>
                  </a:lnTo>
                  <a:lnTo>
                    <a:pt x="44" y="146"/>
                  </a:lnTo>
                  <a:lnTo>
                    <a:pt x="45" y="147"/>
                  </a:lnTo>
                  <a:lnTo>
                    <a:pt x="48" y="150"/>
                  </a:lnTo>
                  <a:lnTo>
                    <a:pt x="52" y="156"/>
                  </a:lnTo>
                  <a:lnTo>
                    <a:pt x="56" y="162"/>
                  </a:lnTo>
                  <a:lnTo>
                    <a:pt x="84" y="217"/>
                  </a:lnTo>
                  <a:lnTo>
                    <a:pt x="103" y="258"/>
                  </a:lnTo>
                  <a:lnTo>
                    <a:pt x="118" y="289"/>
                  </a:lnTo>
                  <a:lnTo>
                    <a:pt x="131" y="322"/>
                  </a:lnTo>
                  <a:lnTo>
                    <a:pt x="133" y="326"/>
                  </a:lnTo>
                  <a:lnTo>
                    <a:pt x="133" y="330"/>
                  </a:lnTo>
                  <a:lnTo>
                    <a:pt x="133" y="334"/>
                  </a:lnTo>
                  <a:lnTo>
                    <a:pt x="131" y="337"/>
                  </a:lnTo>
                  <a:lnTo>
                    <a:pt x="129" y="343"/>
                  </a:lnTo>
                  <a:lnTo>
                    <a:pt x="125" y="345"/>
                  </a:lnTo>
                  <a:lnTo>
                    <a:pt x="112" y="351"/>
                  </a:lnTo>
                  <a:lnTo>
                    <a:pt x="111" y="352"/>
                  </a:lnTo>
                  <a:lnTo>
                    <a:pt x="111" y="353"/>
                  </a:lnTo>
                  <a:lnTo>
                    <a:pt x="118" y="367"/>
                  </a:lnTo>
                  <a:lnTo>
                    <a:pt x="119" y="370"/>
                  </a:lnTo>
                  <a:lnTo>
                    <a:pt x="121" y="371"/>
                  </a:lnTo>
                  <a:lnTo>
                    <a:pt x="121" y="370"/>
                  </a:lnTo>
                  <a:lnTo>
                    <a:pt x="137" y="362"/>
                  </a:lnTo>
                  <a:lnTo>
                    <a:pt x="156" y="352"/>
                  </a:lnTo>
                  <a:lnTo>
                    <a:pt x="181" y="340"/>
                  </a:lnTo>
                  <a:lnTo>
                    <a:pt x="197" y="333"/>
                  </a:lnTo>
                  <a:lnTo>
                    <a:pt x="198" y="333"/>
                  </a:lnTo>
                  <a:lnTo>
                    <a:pt x="198" y="332"/>
                  </a:lnTo>
                  <a:lnTo>
                    <a:pt x="198" y="329"/>
                  </a:lnTo>
                  <a:lnTo>
                    <a:pt x="192" y="317"/>
                  </a:lnTo>
                  <a:lnTo>
                    <a:pt x="190" y="314"/>
                  </a:lnTo>
                  <a:lnTo>
                    <a:pt x="189" y="314"/>
                  </a:lnTo>
                  <a:lnTo>
                    <a:pt x="187" y="314"/>
                  </a:lnTo>
                  <a:lnTo>
                    <a:pt x="177" y="319"/>
                  </a:lnTo>
                  <a:lnTo>
                    <a:pt x="174" y="321"/>
                  </a:lnTo>
                  <a:lnTo>
                    <a:pt x="172" y="321"/>
                  </a:lnTo>
                  <a:lnTo>
                    <a:pt x="170" y="321"/>
                  </a:lnTo>
                  <a:lnTo>
                    <a:pt x="167" y="319"/>
                  </a:lnTo>
                  <a:lnTo>
                    <a:pt x="160" y="315"/>
                  </a:lnTo>
                  <a:lnTo>
                    <a:pt x="157" y="313"/>
                  </a:lnTo>
                  <a:lnTo>
                    <a:pt x="155" y="308"/>
                  </a:lnTo>
                  <a:lnTo>
                    <a:pt x="148" y="298"/>
                  </a:lnTo>
                  <a:lnTo>
                    <a:pt x="136" y="274"/>
                  </a:lnTo>
                  <a:lnTo>
                    <a:pt x="108" y="220"/>
                  </a:lnTo>
                  <a:lnTo>
                    <a:pt x="73" y="147"/>
                  </a:lnTo>
                  <a:lnTo>
                    <a:pt x="74" y="147"/>
                  </a:lnTo>
                  <a:lnTo>
                    <a:pt x="123" y="171"/>
                  </a:lnTo>
                  <a:lnTo>
                    <a:pt x="155" y="187"/>
                  </a:lnTo>
                  <a:lnTo>
                    <a:pt x="178" y="198"/>
                  </a:lnTo>
                  <a:lnTo>
                    <a:pt x="261" y="235"/>
                  </a:lnTo>
                  <a:lnTo>
                    <a:pt x="306" y="255"/>
                  </a:lnTo>
                  <a:lnTo>
                    <a:pt x="321" y="262"/>
                  </a:lnTo>
                  <a:lnTo>
                    <a:pt x="329" y="265"/>
                  </a:lnTo>
                  <a:lnTo>
                    <a:pt x="336" y="266"/>
                  </a:lnTo>
                  <a:lnTo>
                    <a:pt x="340" y="265"/>
                  </a:lnTo>
                  <a:lnTo>
                    <a:pt x="344" y="265"/>
                  </a:lnTo>
                  <a:lnTo>
                    <a:pt x="347" y="263"/>
                  </a:lnTo>
                  <a:lnTo>
                    <a:pt x="348" y="262"/>
                  </a:lnTo>
                  <a:lnTo>
                    <a:pt x="350" y="258"/>
                  </a:lnTo>
                  <a:lnTo>
                    <a:pt x="348" y="254"/>
                  </a:lnTo>
                  <a:lnTo>
                    <a:pt x="347" y="250"/>
                  </a:lnTo>
                  <a:lnTo>
                    <a:pt x="287" y="127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556"/>
            <p:cNvSpPr>
              <a:spLocks noChangeAspect="1"/>
            </p:cNvSpPr>
            <p:nvPr/>
          </p:nvSpPr>
          <p:spPr bwMode="auto">
            <a:xfrm>
              <a:off x="3443" y="3109"/>
              <a:ext cx="282" cy="272"/>
            </a:xfrm>
            <a:custGeom>
              <a:avLst/>
              <a:gdLst>
                <a:gd name="T0" fmla="*/ 218 w 279"/>
                <a:gd name="T1" fmla="*/ 49 h 271"/>
                <a:gd name="T2" fmla="*/ 206 w 279"/>
                <a:gd name="T3" fmla="*/ 41 h 271"/>
                <a:gd name="T4" fmla="*/ 210 w 279"/>
                <a:gd name="T5" fmla="*/ 34 h 271"/>
                <a:gd name="T6" fmla="*/ 220 w 279"/>
                <a:gd name="T7" fmla="*/ 27 h 271"/>
                <a:gd name="T8" fmla="*/ 246 w 279"/>
                <a:gd name="T9" fmla="*/ 16 h 271"/>
                <a:gd name="T10" fmla="*/ 249 w 279"/>
                <a:gd name="T11" fmla="*/ 13 h 271"/>
                <a:gd name="T12" fmla="*/ 243 w 279"/>
                <a:gd name="T13" fmla="*/ 11 h 271"/>
                <a:gd name="T14" fmla="*/ 214 w 279"/>
                <a:gd name="T15" fmla="*/ 0 h 271"/>
                <a:gd name="T16" fmla="*/ 212 w 279"/>
                <a:gd name="T17" fmla="*/ 1 h 271"/>
                <a:gd name="T18" fmla="*/ 142 w 279"/>
                <a:gd name="T19" fmla="*/ 39 h 271"/>
                <a:gd name="T20" fmla="*/ 19 w 279"/>
                <a:gd name="T21" fmla="*/ 69 h 271"/>
                <a:gd name="T22" fmla="*/ 0 w 279"/>
                <a:gd name="T23" fmla="*/ 88 h 271"/>
                <a:gd name="T24" fmla="*/ 1 w 279"/>
                <a:gd name="T25" fmla="*/ 91 h 271"/>
                <a:gd name="T26" fmla="*/ 14 w 279"/>
                <a:gd name="T27" fmla="*/ 102 h 271"/>
                <a:gd name="T28" fmla="*/ 16 w 279"/>
                <a:gd name="T29" fmla="*/ 101 h 271"/>
                <a:gd name="T30" fmla="*/ 30 w 279"/>
                <a:gd name="T31" fmla="*/ 87 h 271"/>
                <a:gd name="T32" fmla="*/ 40 w 279"/>
                <a:gd name="T33" fmla="*/ 80 h 271"/>
                <a:gd name="T34" fmla="*/ 137 w 279"/>
                <a:gd name="T35" fmla="*/ 79 h 271"/>
                <a:gd name="T36" fmla="*/ 144 w 279"/>
                <a:gd name="T37" fmla="*/ 79 h 271"/>
                <a:gd name="T38" fmla="*/ 267 w 279"/>
                <a:gd name="T39" fmla="*/ 132 h 271"/>
                <a:gd name="T40" fmla="*/ 432 w 279"/>
                <a:gd name="T41" fmla="*/ 278 h 271"/>
                <a:gd name="T42" fmla="*/ 507 w 279"/>
                <a:gd name="T43" fmla="*/ 309 h 271"/>
                <a:gd name="T44" fmla="*/ 512 w 279"/>
                <a:gd name="T45" fmla="*/ 316 h 271"/>
                <a:gd name="T46" fmla="*/ 509 w 279"/>
                <a:gd name="T47" fmla="*/ 322 h 271"/>
                <a:gd name="T48" fmla="*/ 482 w 279"/>
                <a:gd name="T49" fmla="*/ 335 h 271"/>
                <a:gd name="T50" fmla="*/ 454 w 279"/>
                <a:gd name="T51" fmla="*/ 346 h 271"/>
                <a:gd name="T52" fmla="*/ 459 w 279"/>
                <a:gd name="T53" fmla="*/ 349 h 271"/>
                <a:gd name="T54" fmla="*/ 482 w 279"/>
                <a:gd name="T55" fmla="*/ 359 h 271"/>
                <a:gd name="T56" fmla="*/ 489 w 279"/>
                <a:gd name="T57" fmla="*/ 361 h 271"/>
                <a:gd name="T58" fmla="*/ 497 w 279"/>
                <a:gd name="T59" fmla="*/ 360 h 271"/>
                <a:gd name="T60" fmla="*/ 574 w 279"/>
                <a:gd name="T61" fmla="*/ 330 h 271"/>
                <a:gd name="T62" fmla="*/ 680 w 279"/>
                <a:gd name="T63" fmla="*/ 290 h 271"/>
                <a:gd name="T64" fmla="*/ 725 w 279"/>
                <a:gd name="T65" fmla="*/ 274 h 271"/>
                <a:gd name="T66" fmla="*/ 725 w 279"/>
                <a:gd name="T67" fmla="*/ 271 h 271"/>
                <a:gd name="T68" fmla="*/ 692 w 279"/>
                <a:gd name="T69" fmla="*/ 260 h 271"/>
                <a:gd name="T70" fmla="*/ 687 w 279"/>
                <a:gd name="T71" fmla="*/ 259 h 271"/>
                <a:gd name="T72" fmla="*/ 666 w 279"/>
                <a:gd name="T73" fmla="*/ 267 h 271"/>
                <a:gd name="T74" fmla="*/ 647 w 279"/>
                <a:gd name="T75" fmla="*/ 273 h 271"/>
                <a:gd name="T76" fmla="*/ 629 w 279"/>
                <a:gd name="T77" fmla="*/ 275 h 271"/>
                <a:gd name="T78" fmla="*/ 608 w 279"/>
                <a:gd name="T79" fmla="*/ 274 h 271"/>
                <a:gd name="T80" fmla="*/ 584 w 279"/>
                <a:gd name="T81" fmla="*/ 269 h 271"/>
                <a:gd name="T82" fmla="*/ 427 w 279"/>
                <a:gd name="T83" fmla="*/ 124 h 27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9"/>
                <a:gd name="T127" fmla="*/ 0 h 271"/>
                <a:gd name="T128" fmla="*/ 279 w 279"/>
                <a:gd name="T129" fmla="*/ 271 h 27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9" h="271">
                  <a:moveTo>
                    <a:pt x="143" y="103"/>
                  </a:moveTo>
                  <a:lnTo>
                    <a:pt x="89" y="49"/>
                  </a:lnTo>
                  <a:lnTo>
                    <a:pt x="85" y="43"/>
                  </a:lnTo>
                  <a:lnTo>
                    <a:pt x="83" y="41"/>
                  </a:lnTo>
                  <a:lnTo>
                    <a:pt x="83" y="37"/>
                  </a:lnTo>
                  <a:lnTo>
                    <a:pt x="85" y="34"/>
                  </a:lnTo>
                  <a:lnTo>
                    <a:pt x="87" y="31"/>
                  </a:lnTo>
                  <a:lnTo>
                    <a:pt x="90" y="27"/>
                  </a:lnTo>
                  <a:lnTo>
                    <a:pt x="93" y="23"/>
                  </a:lnTo>
                  <a:lnTo>
                    <a:pt x="101" y="16"/>
                  </a:lnTo>
                  <a:lnTo>
                    <a:pt x="101" y="15"/>
                  </a:lnTo>
                  <a:lnTo>
                    <a:pt x="102" y="13"/>
                  </a:lnTo>
                  <a:lnTo>
                    <a:pt x="101" y="12"/>
                  </a:lnTo>
                  <a:lnTo>
                    <a:pt x="100" y="11"/>
                  </a:lnTo>
                  <a:lnTo>
                    <a:pt x="90" y="1"/>
                  </a:lnTo>
                  <a:lnTo>
                    <a:pt x="87" y="0"/>
                  </a:lnTo>
                  <a:lnTo>
                    <a:pt x="87" y="1"/>
                  </a:lnTo>
                  <a:lnTo>
                    <a:pt x="86" y="1"/>
                  </a:lnTo>
                  <a:lnTo>
                    <a:pt x="71" y="17"/>
                  </a:lnTo>
                  <a:lnTo>
                    <a:pt x="51" y="39"/>
                  </a:lnTo>
                  <a:lnTo>
                    <a:pt x="34" y="54"/>
                  </a:lnTo>
                  <a:lnTo>
                    <a:pt x="19" y="69"/>
                  </a:lnTo>
                  <a:lnTo>
                    <a:pt x="1" y="86"/>
                  </a:lnTo>
                  <a:lnTo>
                    <a:pt x="0" y="88"/>
                  </a:lnTo>
                  <a:lnTo>
                    <a:pt x="0" y="90"/>
                  </a:lnTo>
                  <a:lnTo>
                    <a:pt x="1" y="91"/>
                  </a:lnTo>
                  <a:lnTo>
                    <a:pt x="11" y="101"/>
                  </a:lnTo>
                  <a:lnTo>
                    <a:pt x="14" y="102"/>
                  </a:lnTo>
                  <a:lnTo>
                    <a:pt x="15" y="102"/>
                  </a:lnTo>
                  <a:lnTo>
                    <a:pt x="16" y="101"/>
                  </a:lnTo>
                  <a:lnTo>
                    <a:pt x="23" y="94"/>
                  </a:lnTo>
                  <a:lnTo>
                    <a:pt x="30" y="87"/>
                  </a:lnTo>
                  <a:lnTo>
                    <a:pt x="36" y="83"/>
                  </a:lnTo>
                  <a:lnTo>
                    <a:pt x="40" y="80"/>
                  </a:lnTo>
                  <a:lnTo>
                    <a:pt x="44" y="79"/>
                  </a:lnTo>
                  <a:lnTo>
                    <a:pt x="47" y="79"/>
                  </a:lnTo>
                  <a:lnTo>
                    <a:pt x="49" y="79"/>
                  </a:lnTo>
                  <a:lnTo>
                    <a:pt x="52" y="79"/>
                  </a:lnTo>
                  <a:lnTo>
                    <a:pt x="53" y="82"/>
                  </a:lnTo>
                  <a:lnTo>
                    <a:pt x="108" y="132"/>
                  </a:lnTo>
                  <a:lnTo>
                    <a:pt x="127" y="150"/>
                  </a:lnTo>
                  <a:lnTo>
                    <a:pt x="167" y="188"/>
                  </a:lnTo>
                  <a:lnTo>
                    <a:pt x="187" y="209"/>
                  </a:lnTo>
                  <a:lnTo>
                    <a:pt x="197" y="219"/>
                  </a:lnTo>
                  <a:lnTo>
                    <a:pt x="199" y="224"/>
                  </a:lnTo>
                  <a:lnTo>
                    <a:pt x="199" y="226"/>
                  </a:lnTo>
                  <a:lnTo>
                    <a:pt x="199" y="229"/>
                  </a:lnTo>
                  <a:lnTo>
                    <a:pt x="198" y="232"/>
                  </a:lnTo>
                  <a:lnTo>
                    <a:pt x="194" y="239"/>
                  </a:lnTo>
                  <a:lnTo>
                    <a:pt x="187" y="245"/>
                  </a:lnTo>
                  <a:lnTo>
                    <a:pt x="178" y="255"/>
                  </a:lnTo>
                  <a:lnTo>
                    <a:pt x="176" y="256"/>
                  </a:lnTo>
                  <a:lnTo>
                    <a:pt x="176" y="258"/>
                  </a:lnTo>
                  <a:lnTo>
                    <a:pt x="178" y="259"/>
                  </a:lnTo>
                  <a:lnTo>
                    <a:pt x="178" y="260"/>
                  </a:lnTo>
                  <a:lnTo>
                    <a:pt x="187" y="269"/>
                  </a:lnTo>
                  <a:lnTo>
                    <a:pt x="188" y="270"/>
                  </a:lnTo>
                  <a:lnTo>
                    <a:pt x="190" y="271"/>
                  </a:lnTo>
                  <a:lnTo>
                    <a:pt x="191" y="271"/>
                  </a:lnTo>
                  <a:lnTo>
                    <a:pt x="193" y="270"/>
                  </a:lnTo>
                  <a:lnTo>
                    <a:pt x="208" y="254"/>
                  </a:lnTo>
                  <a:lnTo>
                    <a:pt x="220" y="240"/>
                  </a:lnTo>
                  <a:lnTo>
                    <a:pt x="232" y="228"/>
                  </a:lnTo>
                  <a:lnTo>
                    <a:pt x="261" y="200"/>
                  </a:lnTo>
                  <a:lnTo>
                    <a:pt x="277" y="185"/>
                  </a:lnTo>
                  <a:lnTo>
                    <a:pt x="279" y="184"/>
                  </a:lnTo>
                  <a:lnTo>
                    <a:pt x="279" y="183"/>
                  </a:lnTo>
                  <a:lnTo>
                    <a:pt x="279" y="181"/>
                  </a:lnTo>
                  <a:lnTo>
                    <a:pt x="277" y="180"/>
                  </a:lnTo>
                  <a:lnTo>
                    <a:pt x="266" y="170"/>
                  </a:lnTo>
                  <a:lnTo>
                    <a:pt x="265" y="169"/>
                  </a:lnTo>
                  <a:lnTo>
                    <a:pt x="264" y="169"/>
                  </a:lnTo>
                  <a:lnTo>
                    <a:pt x="262" y="170"/>
                  </a:lnTo>
                  <a:lnTo>
                    <a:pt x="255" y="177"/>
                  </a:lnTo>
                  <a:lnTo>
                    <a:pt x="251" y="180"/>
                  </a:lnTo>
                  <a:lnTo>
                    <a:pt x="247" y="183"/>
                  </a:lnTo>
                  <a:lnTo>
                    <a:pt x="243" y="185"/>
                  </a:lnTo>
                  <a:lnTo>
                    <a:pt x="239" y="185"/>
                  </a:lnTo>
                  <a:lnTo>
                    <a:pt x="235" y="185"/>
                  </a:lnTo>
                  <a:lnTo>
                    <a:pt x="231" y="184"/>
                  </a:lnTo>
                  <a:lnTo>
                    <a:pt x="227" y="183"/>
                  </a:lnTo>
                  <a:lnTo>
                    <a:pt x="223" y="179"/>
                  </a:lnTo>
                  <a:lnTo>
                    <a:pt x="193" y="150"/>
                  </a:lnTo>
                  <a:lnTo>
                    <a:pt x="165" y="124"/>
                  </a:lnTo>
                  <a:lnTo>
                    <a:pt x="143" y="103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557"/>
            <p:cNvSpPr>
              <a:spLocks noChangeAspect="1" noEditPoints="1"/>
            </p:cNvSpPr>
            <p:nvPr/>
          </p:nvSpPr>
          <p:spPr bwMode="auto">
            <a:xfrm>
              <a:off x="3625" y="2944"/>
              <a:ext cx="304" cy="282"/>
            </a:xfrm>
            <a:custGeom>
              <a:avLst/>
              <a:gdLst>
                <a:gd name="T0" fmla="*/ 290 w 303"/>
                <a:gd name="T1" fmla="*/ 82 h 283"/>
                <a:gd name="T2" fmla="*/ 329 w 303"/>
                <a:gd name="T3" fmla="*/ 92 h 283"/>
                <a:gd name="T4" fmla="*/ 331 w 303"/>
                <a:gd name="T5" fmla="*/ 94 h 283"/>
                <a:gd name="T6" fmla="*/ 331 w 303"/>
                <a:gd name="T7" fmla="*/ 98 h 283"/>
                <a:gd name="T8" fmla="*/ 326 w 303"/>
                <a:gd name="T9" fmla="*/ 111 h 283"/>
                <a:gd name="T10" fmla="*/ 326 w 303"/>
                <a:gd name="T11" fmla="*/ 114 h 283"/>
                <a:gd name="T12" fmla="*/ 339 w 303"/>
                <a:gd name="T13" fmla="*/ 120 h 283"/>
                <a:gd name="T14" fmla="*/ 342 w 303"/>
                <a:gd name="T15" fmla="*/ 122 h 283"/>
                <a:gd name="T16" fmla="*/ 346 w 303"/>
                <a:gd name="T17" fmla="*/ 119 h 283"/>
                <a:gd name="T18" fmla="*/ 382 w 303"/>
                <a:gd name="T19" fmla="*/ 45 h 283"/>
                <a:gd name="T20" fmla="*/ 393 w 303"/>
                <a:gd name="T21" fmla="*/ 22 h 283"/>
                <a:gd name="T22" fmla="*/ 391 w 303"/>
                <a:gd name="T23" fmla="*/ 19 h 283"/>
                <a:gd name="T24" fmla="*/ 378 w 303"/>
                <a:gd name="T25" fmla="*/ 12 h 283"/>
                <a:gd name="T26" fmla="*/ 375 w 303"/>
                <a:gd name="T27" fmla="*/ 12 h 283"/>
                <a:gd name="T28" fmla="*/ 369 w 303"/>
                <a:gd name="T29" fmla="*/ 23 h 283"/>
                <a:gd name="T30" fmla="*/ 365 w 303"/>
                <a:gd name="T31" fmla="*/ 30 h 283"/>
                <a:gd name="T32" fmla="*/ 359 w 303"/>
                <a:gd name="T33" fmla="*/ 36 h 283"/>
                <a:gd name="T34" fmla="*/ 348 w 303"/>
                <a:gd name="T35" fmla="*/ 41 h 283"/>
                <a:gd name="T36" fmla="*/ 337 w 303"/>
                <a:gd name="T37" fmla="*/ 41 h 283"/>
                <a:gd name="T38" fmla="*/ 298 w 303"/>
                <a:gd name="T39" fmla="*/ 36 h 283"/>
                <a:gd name="T40" fmla="*/ 79 w 303"/>
                <a:gd name="T41" fmla="*/ 12 h 283"/>
                <a:gd name="T42" fmla="*/ 5 w 303"/>
                <a:gd name="T43" fmla="*/ 0 h 283"/>
                <a:gd name="T44" fmla="*/ 1 w 303"/>
                <a:gd name="T45" fmla="*/ 3 h 283"/>
                <a:gd name="T46" fmla="*/ 0 w 303"/>
                <a:gd name="T47" fmla="*/ 7 h 283"/>
                <a:gd name="T48" fmla="*/ 1 w 303"/>
                <a:gd name="T49" fmla="*/ 11 h 283"/>
                <a:gd name="T50" fmla="*/ 2 w 303"/>
                <a:gd name="T51" fmla="*/ 28 h 283"/>
                <a:gd name="T52" fmla="*/ 2 w 303"/>
                <a:gd name="T53" fmla="*/ 38 h 283"/>
                <a:gd name="T54" fmla="*/ 0 w 303"/>
                <a:gd name="T55" fmla="*/ 48 h 283"/>
                <a:gd name="T56" fmla="*/ 0 w 303"/>
                <a:gd name="T57" fmla="*/ 53 h 283"/>
                <a:gd name="T58" fmla="*/ 1 w 303"/>
                <a:gd name="T59" fmla="*/ 55 h 283"/>
                <a:gd name="T60" fmla="*/ 4 w 303"/>
                <a:gd name="T61" fmla="*/ 56 h 283"/>
                <a:gd name="T62" fmla="*/ 9 w 303"/>
                <a:gd name="T63" fmla="*/ 55 h 283"/>
                <a:gd name="T64" fmla="*/ 13 w 303"/>
                <a:gd name="T65" fmla="*/ 58 h 283"/>
                <a:gd name="T66" fmla="*/ 50 w 303"/>
                <a:gd name="T67" fmla="*/ 105 h 283"/>
                <a:gd name="T68" fmla="*/ 121 w 303"/>
                <a:gd name="T69" fmla="*/ 141 h 283"/>
                <a:gd name="T70" fmla="*/ 144 w 303"/>
                <a:gd name="T71" fmla="*/ 141 h 283"/>
                <a:gd name="T72" fmla="*/ 148 w 303"/>
                <a:gd name="T73" fmla="*/ 152 h 283"/>
                <a:gd name="T74" fmla="*/ 147 w 303"/>
                <a:gd name="T75" fmla="*/ 163 h 283"/>
                <a:gd name="T76" fmla="*/ 144 w 303"/>
                <a:gd name="T77" fmla="*/ 170 h 283"/>
                <a:gd name="T78" fmla="*/ 138 w 303"/>
                <a:gd name="T79" fmla="*/ 179 h 283"/>
                <a:gd name="T80" fmla="*/ 138 w 303"/>
                <a:gd name="T81" fmla="*/ 182 h 283"/>
                <a:gd name="T82" fmla="*/ 150 w 303"/>
                <a:gd name="T83" fmla="*/ 190 h 283"/>
                <a:gd name="T84" fmla="*/ 244 w 303"/>
                <a:gd name="T85" fmla="*/ 193 h 283"/>
                <a:gd name="T86" fmla="*/ 256 w 303"/>
                <a:gd name="T87" fmla="*/ 174 h 283"/>
                <a:gd name="T88" fmla="*/ 297 w 303"/>
                <a:gd name="T89" fmla="*/ 141 h 283"/>
                <a:gd name="T90" fmla="*/ 298 w 303"/>
                <a:gd name="T91" fmla="*/ 141 h 283"/>
                <a:gd name="T92" fmla="*/ 286 w 303"/>
                <a:gd name="T93" fmla="*/ 141 h 283"/>
                <a:gd name="T94" fmla="*/ 282 w 303"/>
                <a:gd name="T95" fmla="*/ 141 h 283"/>
                <a:gd name="T96" fmla="*/ 271 w 303"/>
                <a:gd name="T97" fmla="*/ 141 h 283"/>
                <a:gd name="T98" fmla="*/ 266 w 303"/>
                <a:gd name="T99" fmla="*/ 141 h 283"/>
                <a:gd name="T100" fmla="*/ 260 w 303"/>
                <a:gd name="T101" fmla="*/ 141 h 283"/>
                <a:gd name="T102" fmla="*/ 255 w 303"/>
                <a:gd name="T103" fmla="*/ 141 h 283"/>
                <a:gd name="T104" fmla="*/ 139 w 303"/>
                <a:gd name="T105" fmla="*/ 141 h 283"/>
                <a:gd name="T106" fmla="*/ 253 w 303"/>
                <a:gd name="T107" fmla="*/ 74 h 283"/>
                <a:gd name="T108" fmla="*/ 94 w 303"/>
                <a:gd name="T109" fmla="*/ 124 h 283"/>
                <a:gd name="T110" fmla="*/ 36 w 303"/>
                <a:gd name="T111" fmla="*/ 55 h 283"/>
                <a:gd name="T112" fmla="*/ 32 w 303"/>
                <a:gd name="T113" fmla="*/ 49 h 283"/>
                <a:gd name="T114" fmla="*/ 35 w 303"/>
                <a:gd name="T115" fmla="*/ 47 h 283"/>
                <a:gd name="T116" fmla="*/ 144 w 303"/>
                <a:gd name="T117" fmla="*/ 70 h 28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303"/>
                <a:gd name="T178" fmla="*/ 0 h 283"/>
                <a:gd name="T179" fmla="*/ 303 w 303"/>
                <a:gd name="T180" fmla="*/ 283 h 28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303" h="283">
                  <a:moveTo>
                    <a:pt x="163" y="74"/>
                  </a:moveTo>
                  <a:lnTo>
                    <a:pt x="200" y="82"/>
                  </a:lnTo>
                  <a:lnTo>
                    <a:pt x="236" y="90"/>
                  </a:lnTo>
                  <a:lnTo>
                    <a:pt x="239" y="92"/>
                  </a:lnTo>
                  <a:lnTo>
                    <a:pt x="240" y="93"/>
                  </a:lnTo>
                  <a:lnTo>
                    <a:pt x="241" y="94"/>
                  </a:lnTo>
                  <a:lnTo>
                    <a:pt x="241" y="97"/>
                  </a:lnTo>
                  <a:lnTo>
                    <a:pt x="241" y="98"/>
                  </a:lnTo>
                  <a:lnTo>
                    <a:pt x="240" y="103"/>
                  </a:lnTo>
                  <a:lnTo>
                    <a:pt x="236" y="111"/>
                  </a:lnTo>
                  <a:lnTo>
                    <a:pt x="236" y="112"/>
                  </a:lnTo>
                  <a:lnTo>
                    <a:pt x="236" y="114"/>
                  </a:lnTo>
                  <a:lnTo>
                    <a:pt x="239" y="115"/>
                  </a:lnTo>
                  <a:lnTo>
                    <a:pt x="249" y="120"/>
                  </a:lnTo>
                  <a:lnTo>
                    <a:pt x="251" y="122"/>
                  </a:lnTo>
                  <a:lnTo>
                    <a:pt x="252" y="122"/>
                  </a:lnTo>
                  <a:lnTo>
                    <a:pt x="255" y="120"/>
                  </a:lnTo>
                  <a:lnTo>
                    <a:pt x="256" y="119"/>
                  </a:lnTo>
                  <a:lnTo>
                    <a:pt x="278" y="70"/>
                  </a:lnTo>
                  <a:lnTo>
                    <a:pt x="292" y="45"/>
                  </a:lnTo>
                  <a:lnTo>
                    <a:pt x="303" y="25"/>
                  </a:lnTo>
                  <a:lnTo>
                    <a:pt x="303" y="22"/>
                  </a:lnTo>
                  <a:lnTo>
                    <a:pt x="303" y="21"/>
                  </a:lnTo>
                  <a:lnTo>
                    <a:pt x="301" y="19"/>
                  </a:lnTo>
                  <a:lnTo>
                    <a:pt x="300" y="18"/>
                  </a:lnTo>
                  <a:lnTo>
                    <a:pt x="288" y="12"/>
                  </a:lnTo>
                  <a:lnTo>
                    <a:pt x="286" y="12"/>
                  </a:lnTo>
                  <a:lnTo>
                    <a:pt x="285" y="12"/>
                  </a:lnTo>
                  <a:lnTo>
                    <a:pt x="284" y="14"/>
                  </a:lnTo>
                  <a:lnTo>
                    <a:pt x="279" y="23"/>
                  </a:lnTo>
                  <a:lnTo>
                    <a:pt x="277" y="28"/>
                  </a:lnTo>
                  <a:lnTo>
                    <a:pt x="275" y="30"/>
                  </a:lnTo>
                  <a:lnTo>
                    <a:pt x="273" y="33"/>
                  </a:lnTo>
                  <a:lnTo>
                    <a:pt x="269" y="36"/>
                  </a:lnTo>
                  <a:lnTo>
                    <a:pt x="262" y="40"/>
                  </a:lnTo>
                  <a:lnTo>
                    <a:pt x="258" y="41"/>
                  </a:lnTo>
                  <a:lnTo>
                    <a:pt x="252" y="41"/>
                  </a:lnTo>
                  <a:lnTo>
                    <a:pt x="247" y="41"/>
                  </a:lnTo>
                  <a:lnTo>
                    <a:pt x="237" y="40"/>
                  </a:lnTo>
                  <a:lnTo>
                    <a:pt x="208" y="36"/>
                  </a:lnTo>
                  <a:lnTo>
                    <a:pt x="147" y="25"/>
                  </a:lnTo>
                  <a:lnTo>
                    <a:pt x="79" y="12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7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8"/>
                  </a:lnTo>
                  <a:lnTo>
                    <a:pt x="2" y="28"/>
                  </a:lnTo>
                  <a:lnTo>
                    <a:pt x="2" y="33"/>
                  </a:lnTo>
                  <a:lnTo>
                    <a:pt x="2" y="38"/>
                  </a:lnTo>
                  <a:lnTo>
                    <a:pt x="1" y="44"/>
                  </a:lnTo>
                  <a:lnTo>
                    <a:pt x="0" y="48"/>
                  </a:lnTo>
                  <a:lnTo>
                    <a:pt x="0" y="51"/>
                  </a:lnTo>
                  <a:lnTo>
                    <a:pt x="0" y="53"/>
                  </a:lnTo>
                  <a:lnTo>
                    <a:pt x="0" y="55"/>
                  </a:lnTo>
                  <a:lnTo>
                    <a:pt x="1" y="55"/>
                  </a:lnTo>
                  <a:lnTo>
                    <a:pt x="2" y="56"/>
                  </a:lnTo>
                  <a:lnTo>
                    <a:pt x="4" y="56"/>
                  </a:lnTo>
                  <a:lnTo>
                    <a:pt x="8" y="56"/>
                  </a:lnTo>
                  <a:lnTo>
                    <a:pt x="9" y="55"/>
                  </a:lnTo>
                  <a:lnTo>
                    <a:pt x="11" y="55"/>
                  </a:lnTo>
                  <a:lnTo>
                    <a:pt x="13" y="58"/>
                  </a:lnTo>
                  <a:lnTo>
                    <a:pt x="17" y="62"/>
                  </a:lnTo>
                  <a:lnTo>
                    <a:pt x="50" y="105"/>
                  </a:lnTo>
                  <a:lnTo>
                    <a:pt x="83" y="148"/>
                  </a:lnTo>
                  <a:lnTo>
                    <a:pt x="121" y="199"/>
                  </a:lnTo>
                  <a:lnTo>
                    <a:pt x="139" y="223"/>
                  </a:lnTo>
                  <a:lnTo>
                    <a:pt x="144" y="231"/>
                  </a:lnTo>
                  <a:lnTo>
                    <a:pt x="147" y="235"/>
                  </a:lnTo>
                  <a:lnTo>
                    <a:pt x="148" y="242"/>
                  </a:lnTo>
                  <a:lnTo>
                    <a:pt x="147" y="249"/>
                  </a:lnTo>
                  <a:lnTo>
                    <a:pt x="147" y="253"/>
                  </a:lnTo>
                  <a:lnTo>
                    <a:pt x="146" y="255"/>
                  </a:lnTo>
                  <a:lnTo>
                    <a:pt x="144" y="260"/>
                  </a:lnTo>
                  <a:lnTo>
                    <a:pt x="143" y="262"/>
                  </a:lnTo>
                  <a:lnTo>
                    <a:pt x="138" y="269"/>
                  </a:lnTo>
                  <a:lnTo>
                    <a:pt x="138" y="270"/>
                  </a:lnTo>
                  <a:lnTo>
                    <a:pt x="138" y="272"/>
                  </a:lnTo>
                  <a:lnTo>
                    <a:pt x="140" y="273"/>
                  </a:lnTo>
                  <a:lnTo>
                    <a:pt x="150" y="280"/>
                  </a:lnTo>
                  <a:lnTo>
                    <a:pt x="153" y="281"/>
                  </a:lnTo>
                  <a:lnTo>
                    <a:pt x="154" y="283"/>
                  </a:lnTo>
                  <a:lnTo>
                    <a:pt x="155" y="281"/>
                  </a:lnTo>
                  <a:lnTo>
                    <a:pt x="166" y="264"/>
                  </a:lnTo>
                  <a:lnTo>
                    <a:pt x="180" y="243"/>
                  </a:lnTo>
                  <a:lnTo>
                    <a:pt x="207" y="206"/>
                  </a:lnTo>
                  <a:lnTo>
                    <a:pt x="208" y="205"/>
                  </a:lnTo>
                  <a:lnTo>
                    <a:pt x="208" y="204"/>
                  </a:lnTo>
                  <a:lnTo>
                    <a:pt x="206" y="201"/>
                  </a:lnTo>
                  <a:lnTo>
                    <a:pt x="196" y="194"/>
                  </a:lnTo>
                  <a:lnTo>
                    <a:pt x="193" y="193"/>
                  </a:lnTo>
                  <a:lnTo>
                    <a:pt x="192" y="193"/>
                  </a:lnTo>
                  <a:lnTo>
                    <a:pt x="189" y="195"/>
                  </a:lnTo>
                  <a:lnTo>
                    <a:pt x="181" y="206"/>
                  </a:lnTo>
                  <a:lnTo>
                    <a:pt x="178" y="210"/>
                  </a:lnTo>
                  <a:lnTo>
                    <a:pt x="176" y="212"/>
                  </a:lnTo>
                  <a:lnTo>
                    <a:pt x="173" y="213"/>
                  </a:lnTo>
                  <a:lnTo>
                    <a:pt x="170" y="213"/>
                  </a:lnTo>
                  <a:lnTo>
                    <a:pt x="168" y="212"/>
                  </a:lnTo>
                  <a:lnTo>
                    <a:pt x="165" y="210"/>
                  </a:lnTo>
                  <a:lnTo>
                    <a:pt x="159" y="205"/>
                  </a:lnTo>
                  <a:lnTo>
                    <a:pt x="139" y="180"/>
                  </a:lnTo>
                  <a:lnTo>
                    <a:pt x="117" y="157"/>
                  </a:lnTo>
                  <a:lnTo>
                    <a:pt x="163" y="74"/>
                  </a:lnTo>
                  <a:close/>
                  <a:moveTo>
                    <a:pt x="105" y="139"/>
                  </a:moveTo>
                  <a:lnTo>
                    <a:pt x="94" y="124"/>
                  </a:lnTo>
                  <a:lnTo>
                    <a:pt x="71" y="97"/>
                  </a:lnTo>
                  <a:lnTo>
                    <a:pt x="36" y="55"/>
                  </a:lnTo>
                  <a:lnTo>
                    <a:pt x="34" y="51"/>
                  </a:lnTo>
                  <a:lnTo>
                    <a:pt x="32" y="49"/>
                  </a:lnTo>
                  <a:lnTo>
                    <a:pt x="34" y="48"/>
                  </a:lnTo>
                  <a:lnTo>
                    <a:pt x="35" y="47"/>
                  </a:lnTo>
                  <a:lnTo>
                    <a:pt x="41" y="48"/>
                  </a:lnTo>
                  <a:lnTo>
                    <a:pt x="144" y="70"/>
                  </a:lnTo>
                  <a:lnTo>
                    <a:pt x="105" y="139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558"/>
            <p:cNvSpPr>
              <a:spLocks noChangeAspect="1"/>
            </p:cNvSpPr>
            <p:nvPr/>
          </p:nvSpPr>
          <p:spPr bwMode="auto">
            <a:xfrm>
              <a:off x="2715" y="3109"/>
              <a:ext cx="64" cy="96"/>
            </a:xfrm>
            <a:custGeom>
              <a:avLst/>
              <a:gdLst>
                <a:gd name="T0" fmla="*/ 21 w 64"/>
                <a:gd name="T1" fmla="*/ 45 h 95"/>
                <a:gd name="T2" fmla="*/ 21 w 64"/>
                <a:gd name="T3" fmla="*/ 167 h 95"/>
                <a:gd name="T4" fmla="*/ 19 w 64"/>
                <a:gd name="T5" fmla="*/ 195 h 95"/>
                <a:gd name="T6" fmla="*/ 18 w 64"/>
                <a:gd name="T7" fmla="*/ 203 h 95"/>
                <a:gd name="T8" fmla="*/ 15 w 64"/>
                <a:gd name="T9" fmla="*/ 209 h 95"/>
                <a:gd name="T10" fmla="*/ 12 w 64"/>
                <a:gd name="T11" fmla="*/ 211 h 95"/>
                <a:gd name="T12" fmla="*/ 8 w 64"/>
                <a:gd name="T13" fmla="*/ 211 h 95"/>
                <a:gd name="T14" fmla="*/ 2 w 64"/>
                <a:gd name="T15" fmla="*/ 211 h 95"/>
                <a:gd name="T16" fmla="*/ 0 w 64"/>
                <a:gd name="T17" fmla="*/ 211 h 95"/>
                <a:gd name="T18" fmla="*/ 0 w 64"/>
                <a:gd name="T19" fmla="*/ 213 h 95"/>
                <a:gd name="T20" fmla="*/ 0 w 64"/>
                <a:gd name="T21" fmla="*/ 225 h 95"/>
                <a:gd name="T22" fmla="*/ 0 w 64"/>
                <a:gd name="T23" fmla="*/ 227 h 95"/>
                <a:gd name="T24" fmla="*/ 2 w 64"/>
                <a:gd name="T25" fmla="*/ 227 h 95"/>
                <a:gd name="T26" fmla="*/ 33 w 64"/>
                <a:gd name="T27" fmla="*/ 227 h 95"/>
                <a:gd name="T28" fmla="*/ 63 w 64"/>
                <a:gd name="T29" fmla="*/ 227 h 95"/>
                <a:gd name="T30" fmla="*/ 64 w 64"/>
                <a:gd name="T31" fmla="*/ 227 h 95"/>
                <a:gd name="T32" fmla="*/ 64 w 64"/>
                <a:gd name="T33" fmla="*/ 225 h 95"/>
                <a:gd name="T34" fmla="*/ 64 w 64"/>
                <a:gd name="T35" fmla="*/ 213 h 95"/>
                <a:gd name="T36" fmla="*/ 64 w 64"/>
                <a:gd name="T37" fmla="*/ 211 h 95"/>
                <a:gd name="T38" fmla="*/ 63 w 64"/>
                <a:gd name="T39" fmla="*/ 211 h 95"/>
                <a:gd name="T40" fmla="*/ 55 w 64"/>
                <a:gd name="T41" fmla="*/ 211 h 95"/>
                <a:gd name="T42" fmla="*/ 52 w 64"/>
                <a:gd name="T43" fmla="*/ 211 h 95"/>
                <a:gd name="T44" fmla="*/ 51 w 64"/>
                <a:gd name="T45" fmla="*/ 211 h 95"/>
                <a:gd name="T46" fmla="*/ 47 w 64"/>
                <a:gd name="T47" fmla="*/ 205 h 95"/>
                <a:gd name="T48" fmla="*/ 45 w 64"/>
                <a:gd name="T49" fmla="*/ 203 h 95"/>
                <a:gd name="T50" fmla="*/ 44 w 64"/>
                <a:gd name="T51" fmla="*/ 201 h 95"/>
                <a:gd name="T52" fmla="*/ 44 w 64"/>
                <a:gd name="T53" fmla="*/ 197 h 95"/>
                <a:gd name="T54" fmla="*/ 43 w 64"/>
                <a:gd name="T55" fmla="*/ 193 h 95"/>
                <a:gd name="T56" fmla="*/ 43 w 64"/>
                <a:gd name="T57" fmla="*/ 140 h 95"/>
                <a:gd name="T58" fmla="*/ 43 w 64"/>
                <a:gd name="T59" fmla="*/ 41 h 95"/>
                <a:gd name="T60" fmla="*/ 44 w 64"/>
                <a:gd name="T61" fmla="*/ 26 h 95"/>
                <a:gd name="T62" fmla="*/ 44 w 64"/>
                <a:gd name="T63" fmla="*/ 17 h 95"/>
                <a:gd name="T64" fmla="*/ 45 w 64"/>
                <a:gd name="T65" fmla="*/ 13 h 95"/>
                <a:gd name="T66" fmla="*/ 47 w 64"/>
                <a:gd name="T67" fmla="*/ 11 h 95"/>
                <a:gd name="T68" fmla="*/ 49 w 64"/>
                <a:gd name="T69" fmla="*/ 9 h 95"/>
                <a:gd name="T70" fmla="*/ 53 w 64"/>
                <a:gd name="T71" fmla="*/ 8 h 95"/>
                <a:gd name="T72" fmla="*/ 63 w 64"/>
                <a:gd name="T73" fmla="*/ 8 h 95"/>
                <a:gd name="T74" fmla="*/ 64 w 64"/>
                <a:gd name="T75" fmla="*/ 8 h 95"/>
                <a:gd name="T76" fmla="*/ 64 w 64"/>
                <a:gd name="T77" fmla="*/ 7 h 95"/>
                <a:gd name="T78" fmla="*/ 64 w 64"/>
                <a:gd name="T79" fmla="*/ 1 h 95"/>
                <a:gd name="T80" fmla="*/ 64 w 64"/>
                <a:gd name="T81" fmla="*/ 0 h 95"/>
                <a:gd name="T82" fmla="*/ 63 w 64"/>
                <a:gd name="T83" fmla="*/ 0 h 95"/>
                <a:gd name="T84" fmla="*/ 33 w 64"/>
                <a:gd name="T85" fmla="*/ 1 h 95"/>
                <a:gd name="T86" fmla="*/ 2 w 64"/>
                <a:gd name="T87" fmla="*/ 0 h 95"/>
                <a:gd name="T88" fmla="*/ 0 w 64"/>
                <a:gd name="T89" fmla="*/ 1 h 95"/>
                <a:gd name="T90" fmla="*/ 0 w 64"/>
                <a:gd name="T91" fmla="*/ 2 h 95"/>
                <a:gd name="T92" fmla="*/ 0 w 64"/>
                <a:gd name="T93" fmla="*/ 8 h 95"/>
                <a:gd name="T94" fmla="*/ 2 w 64"/>
                <a:gd name="T95" fmla="*/ 8 h 95"/>
                <a:gd name="T96" fmla="*/ 10 w 64"/>
                <a:gd name="T97" fmla="*/ 8 h 95"/>
                <a:gd name="T98" fmla="*/ 12 w 64"/>
                <a:gd name="T99" fmla="*/ 8 h 95"/>
                <a:gd name="T100" fmla="*/ 15 w 64"/>
                <a:gd name="T101" fmla="*/ 9 h 95"/>
                <a:gd name="T102" fmla="*/ 18 w 64"/>
                <a:gd name="T103" fmla="*/ 11 h 95"/>
                <a:gd name="T104" fmla="*/ 19 w 64"/>
                <a:gd name="T105" fmla="*/ 13 h 95"/>
                <a:gd name="T106" fmla="*/ 21 w 64"/>
                <a:gd name="T107" fmla="*/ 17 h 95"/>
                <a:gd name="T108" fmla="*/ 21 w 64"/>
                <a:gd name="T109" fmla="*/ 35 h 95"/>
                <a:gd name="T110" fmla="*/ 21 w 64"/>
                <a:gd name="T111" fmla="*/ 45 h 9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64"/>
                <a:gd name="T169" fmla="*/ 0 h 95"/>
                <a:gd name="T170" fmla="*/ 64 w 64"/>
                <a:gd name="T171" fmla="*/ 95 h 9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64" h="95">
                  <a:moveTo>
                    <a:pt x="21" y="45"/>
                  </a:moveTo>
                  <a:lnTo>
                    <a:pt x="21" y="65"/>
                  </a:lnTo>
                  <a:lnTo>
                    <a:pt x="19" y="79"/>
                  </a:lnTo>
                  <a:lnTo>
                    <a:pt x="18" y="83"/>
                  </a:lnTo>
                  <a:lnTo>
                    <a:pt x="15" y="86"/>
                  </a:lnTo>
                  <a:lnTo>
                    <a:pt x="12" y="87"/>
                  </a:lnTo>
                  <a:lnTo>
                    <a:pt x="8" y="87"/>
                  </a:lnTo>
                  <a:lnTo>
                    <a:pt x="2" y="87"/>
                  </a:lnTo>
                  <a:lnTo>
                    <a:pt x="0" y="87"/>
                  </a:lnTo>
                  <a:lnTo>
                    <a:pt x="0" y="88"/>
                  </a:lnTo>
                  <a:lnTo>
                    <a:pt x="0" y="94"/>
                  </a:lnTo>
                  <a:lnTo>
                    <a:pt x="0" y="95"/>
                  </a:lnTo>
                  <a:lnTo>
                    <a:pt x="2" y="95"/>
                  </a:lnTo>
                  <a:lnTo>
                    <a:pt x="33" y="95"/>
                  </a:lnTo>
                  <a:lnTo>
                    <a:pt x="63" y="95"/>
                  </a:lnTo>
                  <a:lnTo>
                    <a:pt x="64" y="95"/>
                  </a:lnTo>
                  <a:lnTo>
                    <a:pt x="64" y="94"/>
                  </a:lnTo>
                  <a:lnTo>
                    <a:pt x="64" y="88"/>
                  </a:lnTo>
                  <a:lnTo>
                    <a:pt x="64" y="87"/>
                  </a:lnTo>
                  <a:lnTo>
                    <a:pt x="63" y="87"/>
                  </a:lnTo>
                  <a:lnTo>
                    <a:pt x="55" y="87"/>
                  </a:lnTo>
                  <a:lnTo>
                    <a:pt x="52" y="87"/>
                  </a:lnTo>
                  <a:lnTo>
                    <a:pt x="51" y="87"/>
                  </a:lnTo>
                  <a:lnTo>
                    <a:pt x="47" y="84"/>
                  </a:lnTo>
                  <a:lnTo>
                    <a:pt x="45" y="83"/>
                  </a:lnTo>
                  <a:lnTo>
                    <a:pt x="44" y="82"/>
                  </a:lnTo>
                  <a:lnTo>
                    <a:pt x="44" y="80"/>
                  </a:lnTo>
                  <a:lnTo>
                    <a:pt x="43" y="78"/>
                  </a:lnTo>
                  <a:lnTo>
                    <a:pt x="43" y="50"/>
                  </a:lnTo>
                  <a:lnTo>
                    <a:pt x="43" y="41"/>
                  </a:lnTo>
                  <a:lnTo>
                    <a:pt x="44" y="26"/>
                  </a:lnTo>
                  <a:lnTo>
                    <a:pt x="44" y="17"/>
                  </a:lnTo>
                  <a:lnTo>
                    <a:pt x="45" y="13"/>
                  </a:lnTo>
                  <a:lnTo>
                    <a:pt x="47" y="11"/>
                  </a:lnTo>
                  <a:lnTo>
                    <a:pt x="49" y="9"/>
                  </a:lnTo>
                  <a:lnTo>
                    <a:pt x="53" y="8"/>
                  </a:lnTo>
                  <a:lnTo>
                    <a:pt x="63" y="8"/>
                  </a:lnTo>
                  <a:lnTo>
                    <a:pt x="64" y="8"/>
                  </a:lnTo>
                  <a:lnTo>
                    <a:pt x="64" y="7"/>
                  </a:lnTo>
                  <a:lnTo>
                    <a:pt x="64" y="1"/>
                  </a:lnTo>
                  <a:lnTo>
                    <a:pt x="64" y="0"/>
                  </a:lnTo>
                  <a:lnTo>
                    <a:pt x="63" y="0"/>
                  </a:lnTo>
                  <a:lnTo>
                    <a:pt x="33" y="1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8"/>
                  </a:lnTo>
                  <a:lnTo>
                    <a:pt x="2" y="8"/>
                  </a:lnTo>
                  <a:lnTo>
                    <a:pt x="10" y="8"/>
                  </a:lnTo>
                  <a:lnTo>
                    <a:pt x="12" y="8"/>
                  </a:lnTo>
                  <a:lnTo>
                    <a:pt x="15" y="9"/>
                  </a:lnTo>
                  <a:lnTo>
                    <a:pt x="18" y="11"/>
                  </a:lnTo>
                  <a:lnTo>
                    <a:pt x="19" y="13"/>
                  </a:lnTo>
                  <a:lnTo>
                    <a:pt x="21" y="17"/>
                  </a:lnTo>
                  <a:lnTo>
                    <a:pt x="21" y="35"/>
                  </a:lnTo>
                  <a:lnTo>
                    <a:pt x="21" y="45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559"/>
            <p:cNvSpPr>
              <a:spLocks noChangeAspect="1" noEditPoints="1"/>
            </p:cNvSpPr>
            <p:nvPr/>
          </p:nvSpPr>
          <p:spPr bwMode="auto">
            <a:xfrm>
              <a:off x="2793" y="3066"/>
              <a:ext cx="79" cy="143"/>
            </a:xfrm>
            <a:custGeom>
              <a:avLst/>
              <a:gdLst>
                <a:gd name="T0" fmla="*/ 40 w 80"/>
                <a:gd name="T1" fmla="*/ 139 h 143"/>
                <a:gd name="T2" fmla="*/ 40 w 80"/>
                <a:gd name="T3" fmla="*/ 129 h 143"/>
                <a:gd name="T4" fmla="*/ 40 w 80"/>
                <a:gd name="T5" fmla="*/ 116 h 143"/>
                <a:gd name="T6" fmla="*/ 40 w 80"/>
                <a:gd name="T7" fmla="*/ 98 h 143"/>
                <a:gd name="T8" fmla="*/ 40 w 80"/>
                <a:gd name="T9" fmla="*/ 82 h 143"/>
                <a:gd name="T10" fmla="*/ 40 w 80"/>
                <a:gd name="T11" fmla="*/ 69 h 143"/>
                <a:gd name="T12" fmla="*/ 40 w 80"/>
                <a:gd name="T13" fmla="*/ 54 h 143"/>
                <a:gd name="T14" fmla="*/ 40 w 80"/>
                <a:gd name="T15" fmla="*/ 39 h 143"/>
                <a:gd name="T16" fmla="*/ 40 w 80"/>
                <a:gd name="T17" fmla="*/ 27 h 143"/>
                <a:gd name="T18" fmla="*/ 40 w 80"/>
                <a:gd name="T19" fmla="*/ 13 h 143"/>
                <a:gd name="T20" fmla="*/ 40 w 80"/>
                <a:gd name="T21" fmla="*/ 5 h 143"/>
                <a:gd name="T22" fmla="*/ 40 w 80"/>
                <a:gd name="T23" fmla="*/ 0 h 143"/>
                <a:gd name="T24" fmla="*/ 26 w 80"/>
                <a:gd name="T25" fmla="*/ 2 h 143"/>
                <a:gd name="T26" fmla="*/ 12 w 80"/>
                <a:gd name="T27" fmla="*/ 12 h 143"/>
                <a:gd name="T28" fmla="*/ 2 w 80"/>
                <a:gd name="T29" fmla="*/ 24 h 143"/>
                <a:gd name="T30" fmla="*/ 0 w 80"/>
                <a:gd name="T31" fmla="*/ 43 h 143"/>
                <a:gd name="T32" fmla="*/ 5 w 80"/>
                <a:gd name="T33" fmla="*/ 58 h 143"/>
                <a:gd name="T34" fmla="*/ 19 w 80"/>
                <a:gd name="T35" fmla="*/ 69 h 143"/>
                <a:gd name="T36" fmla="*/ 9 w 80"/>
                <a:gd name="T37" fmla="*/ 88 h 143"/>
                <a:gd name="T38" fmla="*/ 2 w 80"/>
                <a:gd name="T39" fmla="*/ 103 h 143"/>
                <a:gd name="T40" fmla="*/ 4 w 80"/>
                <a:gd name="T41" fmla="*/ 120 h 143"/>
                <a:gd name="T42" fmla="*/ 12 w 80"/>
                <a:gd name="T43" fmla="*/ 133 h 143"/>
                <a:gd name="T44" fmla="*/ 31 w 80"/>
                <a:gd name="T45" fmla="*/ 142 h 143"/>
                <a:gd name="T46" fmla="*/ 34 w 80"/>
                <a:gd name="T47" fmla="*/ 54 h 143"/>
                <a:gd name="T48" fmla="*/ 24 w 80"/>
                <a:gd name="T49" fmla="*/ 45 h 143"/>
                <a:gd name="T50" fmla="*/ 20 w 80"/>
                <a:gd name="T51" fmla="*/ 34 h 143"/>
                <a:gd name="T52" fmla="*/ 24 w 80"/>
                <a:gd name="T53" fmla="*/ 17 h 143"/>
                <a:gd name="T54" fmla="*/ 32 w 80"/>
                <a:gd name="T55" fmla="*/ 9 h 143"/>
                <a:gd name="T56" fmla="*/ 40 w 80"/>
                <a:gd name="T57" fmla="*/ 8 h 143"/>
                <a:gd name="T58" fmla="*/ 40 w 80"/>
                <a:gd name="T59" fmla="*/ 15 h 143"/>
                <a:gd name="T60" fmla="*/ 40 w 80"/>
                <a:gd name="T61" fmla="*/ 28 h 143"/>
                <a:gd name="T62" fmla="*/ 40 w 80"/>
                <a:gd name="T63" fmla="*/ 47 h 143"/>
                <a:gd name="T64" fmla="*/ 40 w 80"/>
                <a:gd name="T65" fmla="*/ 61 h 143"/>
                <a:gd name="T66" fmla="*/ 40 w 80"/>
                <a:gd name="T67" fmla="*/ 90 h 143"/>
                <a:gd name="T68" fmla="*/ 40 w 80"/>
                <a:gd name="T69" fmla="*/ 102 h 143"/>
                <a:gd name="T70" fmla="*/ 40 w 80"/>
                <a:gd name="T71" fmla="*/ 120 h 143"/>
                <a:gd name="T72" fmla="*/ 40 w 80"/>
                <a:gd name="T73" fmla="*/ 131 h 143"/>
                <a:gd name="T74" fmla="*/ 39 w 80"/>
                <a:gd name="T75" fmla="*/ 133 h 143"/>
                <a:gd name="T76" fmla="*/ 30 w 80"/>
                <a:gd name="T77" fmla="*/ 131 h 143"/>
                <a:gd name="T78" fmla="*/ 23 w 80"/>
                <a:gd name="T79" fmla="*/ 121 h 143"/>
                <a:gd name="T80" fmla="*/ 19 w 80"/>
                <a:gd name="T81" fmla="*/ 108 h 143"/>
                <a:gd name="T82" fmla="*/ 24 w 80"/>
                <a:gd name="T83" fmla="*/ 88 h 14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80"/>
                <a:gd name="T127" fmla="*/ 0 h 143"/>
                <a:gd name="T128" fmla="*/ 80 w 80"/>
                <a:gd name="T129" fmla="*/ 143 h 14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80" h="143">
                  <a:moveTo>
                    <a:pt x="39" y="143"/>
                  </a:moveTo>
                  <a:lnTo>
                    <a:pt x="47" y="142"/>
                  </a:lnTo>
                  <a:lnTo>
                    <a:pt x="56" y="139"/>
                  </a:lnTo>
                  <a:lnTo>
                    <a:pt x="62" y="136"/>
                  </a:lnTo>
                  <a:lnTo>
                    <a:pt x="68" y="131"/>
                  </a:lnTo>
                  <a:lnTo>
                    <a:pt x="71" y="129"/>
                  </a:lnTo>
                  <a:lnTo>
                    <a:pt x="73" y="125"/>
                  </a:lnTo>
                  <a:lnTo>
                    <a:pt x="77" y="120"/>
                  </a:lnTo>
                  <a:lnTo>
                    <a:pt x="79" y="116"/>
                  </a:lnTo>
                  <a:lnTo>
                    <a:pt x="80" y="113"/>
                  </a:lnTo>
                  <a:lnTo>
                    <a:pt x="80" y="106"/>
                  </a:lnTo>
                  <a:lnTo>
                    <a:pt x="80" y="98"/>
                  </a:lnTo>
                  <a:lnTo>
                    <a:pt x="79" y="93"/>
                  </a:lnTo>
                  <a:lnTo>
                    <a:pt x="76" y="87"/>
                  </a:lnTo>
                  <a:lnTo>
                    <a:pt x="73" y="82"/>
                  </a:lnTo>
                  <a:lnTo>
                    <a:pt x="71" y="77"/>
                  </a:lnTo>
                  <a:lnTo>
                    <a:pt x="65" y="73"/>
                  </a:lnTo>
                  <a:lnTo>
                    <a:pt x="60" y="69"/>
                  </a:lnTo>
                  <a:lnTo>
                    <a:pt x="54" y="65"/>
                  </a:lnTo>
                  <a:lnTo>
                    <a:pt x="61" y="58"/>
                  </a:lnTo>
                  <a:lnTo>
                    <a:pt x="65" y="54"/>
                  </a:lnTo>
                  <a:lnTo>
                    <a:pt x="69" y="49"/>
                  </a:lnTo>
                  <a:lnTo>
                    <a:pt x="73" y="45"/>
                  </a:lnTo>
                  <a:lnTo>
                    <a:pt x="76" y="39"/>
                  </a:lnTo>
                  <a:lnTo>
                    <a:pt x="77" y="35"/>
                  </a:lnTo>
                  <a:lnTo>
                    <a:pt x="77" y="31"/>
                  </a:lnTo>
                  <a:lnTo>
                    <a:pt x="77" y="27"/>
                  </a:lnTo>
                  <a:lnTo>
                    <a:pt x="77" y="23"/>
                  </a:lnTo>
                  <a:lnTo>
                    <a:pt x="75" y="16"/>
                  </a:lnTo>
                  <a:lnTo>
                    <a:pt x="72" y="13"/>
                  </a:lnTo>
                  <a:lnTo>
                    <a:pt x="71" y="11"/>
                  </a:lnTo>
                  <a:lnTo>
                    <a:pt x="65" y="7"/>
                  </a:lnTo>
                  <a:lnTo>
                    <a:pt x="62" y="5"/>
                  </a:lnTo>
                  <a:lnTo>
                    <a:pt x="60" y="4"/>
                  </a:lnTo>
                  <a:lnTo>
                    <a:pt x="53" y="1"/>
                  </a:lnTo>
                  <a:lnTo>
                    <a:pt x="47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6" y="2"/>
                  </a:lnTo>
                  <a:lnTo>
                    <a:pt x="19" y="7"/>
                  </a:lnTo>
                  <a:lnTo>
                    <a:pt x="15" y="9"/>
                  </a:lnTo>
                  <a:lnTo>
                    <a:pt x="12" y="12"/>
                  </a:lnTo>
                  <a:lnTo>
                    <a:pt x="9" y="15"/>
                  </a:lnTo>
                  <a:lnTo>
                    <a:pt x="6" y="17"/>
                  </a:lnTo>
                  <a:lnTo>
                    <a:pt x="2" y="24"/>
                  </a:lnTo>
                  <a:lnTo>
                    <a:pt x="0" y="31"/>
                  </a:lnTo>
                  <a:lnTo>
                    <a:pt x="0" y="37"/>
                  </a:lnTo>
                  <a:lnTo>
                    <a:pt x="0" y="43"/>
                  </a:lnTo>
                  <a:lnTo>
                    <a:pt x="1" y="49"/>
                  </a:lnTo>
                  <a:lnTo>
                    <a:pt x="2" y="53"/>
                  </a:lnTo>
                  <a:lnTo>
                    <a:pt x="5" y="58"/>
                  </a:lnTo>
                  <a:lnTo>
                    <a:pt x="9" y="62"/>
                  </a:lnTo>
                  <a:lnTo>
                    <a:pt x="13" y="65"/>
                  </a:lnTo>
                  <a:lnTo>
                    <a:pt x="19" y="69"/>
                  </a:lnTo>
                  <a:lnTo>
                    <a:pt x="26" y="73"/>
                  </a:lnTo>
                  <a:lnTo>
                    <a:pt x="17" y="80"/>
                  </a:lnTo>
                  <a:lnTo>
                    <a:pt x="9" y="88"/>
                  </a:lnTo>
                  <a:lnTo>
                    <a:pt x="6" y="93"/>
                  </a:lnTo>
                  <a:lnTo>
                    <a:pt x="4" y="98"/>
                  </a:lnTo>
                  <a:lnTo>
                    <a:pt x="2" y="103"/>
                  </a:lnTo>
                  <a:lnTo>
                    <a:pt x="1" y="109"/>
                  </a:lnTo>
                  <a:lnTo>
                    <a:pt x="2" y="116"/>
                  </a:lnTo>
                  <a:lnTo>
                    <a:pt x="4" y="120"/>
                  </a:lnTo>
                  <a:lnTo>
                    <a:pt x="5" y="123"/>
                  </a:lnTo>
                  <a:lnTo>
                    <a:pt x="8" y="129"/>
                  </a:lnTo>
                  <a:lnTo>
                    <a:pt x="12" y="133"/>
                  </a:lnTo>
                  <a:lnTo>
                    <a:pt x="17" y="138"/>
                  </a:lnTo>
                  <a:lnTo>
                    <a:pt x="24" y="140"/>
                  </a:lnTo>
                  <a:lnTo>
                    <a:pt x="31" y="142"/>
                  </a:lnTo>
                  <a:lnTo>
                    <a:pt x="39" y="143"/>
                  </a:lnTo>
                  <a:close/>
                  <a:moveTo>
                    <a:pt x="46" y="61"/>
                  </a:moveTo>
                  <a:lnTo>
                    <a:pt x="34" y="54"/>
                  </a:lnTo>
                  <a:lnTo>
                    <a:pt x="30" y="52"/>
                  </a:lnTo>
                  <a:lnTo>
                    <a:pt x="26" y="47"/>
                  </a:lnTo>
                  <a:lnTo>
                    <a:pt x="24" y="45"/>
                  </a:lnTo>
                  <a:lnTo>
                    <a:pt x="21" y="42"/>
                  </a:lnTo>
                  <a:lnTo>
                    <a:pt x="21" y="38"/>
                  </a:lnTo>
                  <a:lnTo>
                    <a:pt x="20" y="34"/>
                  </a:lnTo>
                  <a:lnTo>
                    <a:pt x="21" y="27"/>
                  </a:lnTo>
                  <a:lnTo>
                    <a:pt x="23" y="23"/>
                  </a:lnTo>
                  <a:lnTo>
                    <a:pt x="24" y="17"/>
                  </a:lnTo>
                  <a:lnTo>
                    <a:pt x="27" y="13"/>
                  </a:lnTo>
                  <a:lnTo>
                    <a:pt x="30" y="11"/>
                  </a:lnTo>
                  <a:lnTo>
                    <a:pt x="32" y="9"/>
                  </a:lnTo>
                  <a:lnTo>
                    <a:pt x="36" y="8"/>
                  </a:lnTo>
                  <a:lnTo>
                    <a:pt x="41" y="8"/>
                  </a:lnTo>
                  <a:lnTo>
                    <a:pt x="45" y="8"/>
                  </a:lnTo>
                  <a:lnTo>
                    <a:pt x="47" y="9"/>
                  </a:lnTo>
                  <a:lnTo>
                    <a:pt x="52" y="12"/>
                  </a:lnTo>
                  <a:lnTo>
                    <a:pt x="54" y="15"/>
                  </a:lnTo>
                  <a:lnTo>
                    <a:pt x="57" y="19"/>
                  </a:lnTo>
                  <a:lnTo>
                    <a:pt x="58" y="23"/>
                  </a:lnTo>
                  <a:lnTo>
                    <a:pt x="60" y="28"/>
                  </a:lnTo>
                  <a:lnTo>
                    <a:pt x="60" y="34"/>
                  </a:lnTo>
                  <a:lnTo>
                    <a:pt x="58" y="41"/>
                  </a:lnTo>
                  <a:lnTo>
                    <a:pt x="56" y="47"/>
                  </a:lnTo>
                  <a:lnTo>
                    <a:pt x="54" y="52"/>
                  </a:lnTo>
                  <a:lnTo>
                    <a:pt x="52" y="54"/>
                  </a:lnTo>
                  <a:lnTo>
                    <a:pt x="46" y="61"/>
                  </a:lnTo>
                  <a:close/>
                  <a:moveTo>
                    <a:pt x="32" y="77"/>
                  </a:moveTo>
                  <a:lnTo>
                    <a:pt x="43" y="84"/>
                  </a:lnTo>
                  <a:lnTo>
                    <a:pt x="53" y="90"/>
                  </a:lnTo>
                  <a:lnTo>
                    <a:pt x="56" y="94"/>
                  </a:lnTo>
                  <a:lnTo>
                    <a:pt x="58" y="98"/>
                  </a:lnTo>
                  <a:lnTo>
                    <a:pt x="60" y="102"/>
                  </a:lnTo>
                  <a:lnTo>
                    <a:pt x="60" y="108"/>
                  </a:lnTo>
                  <a:lnTo>
                    <a:pt x="60" y="113"/>
                  </a:lnTo>
                  <a:lnTo>
                    <a:pt x="58" y="120"/>
                  </a:lnTo>
                  <a:lnTo>
                    <a:pt x="57" y="124"/>
                  </a:lnTo>
                  <a:lnTo>
                    <a:pt x="54" y="128"/>
                  </a:lnTo>
                  <a:lnTo>
                    <a:pt x="52" y="131"/>
                  </a:lnTo>
                  <a:lnTo>
                    <a:pt x="47" y="132"/>
                  </a:lnTo>
                  <a:lnTo>
                    <a:pt x="45" y="133"/>
                  </a:lnTo>
                  <a:lnTo>
                    <a:pt x="39" y="133"/>
                  </a:lnTo>
                  <a:lnTo>
                    <a:pt x="35" y="133"/>
                  </a:lnTo>
                  <a:lnTo>
                    <a:pt x="31" y="132"/>
                  </a:lnTo>
                  <a:lnTo>
                    <a:pt x="30" y="131"/>
                  </a:lnTo>
                  <a:lnTo>
                    <a:pt x="28" y="128"/>
                  </a:lnTo>
                  <a:lnTo>
                    <a:pt x="24" y="125"/>
                  </a:lnTo>
                  <a:lnTo>
                    <a:pt x="23" y="121"/>
                  </a:lnTo>
                  <a:lnTo>
                    <a:pt x="20" y="116"/>
                  </a:lnTo>
                  <a:lnTo>
                    <a:pt x="19" y="112"/>
                  </a:lnTo>
                  <a:lnTo>
                    <a:pt x="19" y="108"/>
                  </a:lnTo>
                  <a:lnTo>
                    <a:pt x="19" y="102"/>
                  </a:lnTo>
                  <a:lnTo>
                    <a:pt x="20" y="97"/>
                  </a:lnTo>
                  <a:lnTo>
                    <a:pt x="24" y="88"/>
                  </a:lnTo>
                  <a:lnTo>
                    <a:pt x="28" y="82"/>
                  </a:lnTo>
                  <a:lnTo>
                    <a:pt x="32" y="77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560"/>
            <p:cNvSpPr>
              <a:spLocks noChangeAspect="1"/>
            </p:cNvSpPr>
            <p:nvPr/>
          </p:nvSpPr>
          <p:spPr bwMode="auto">
            <a:xfrm>
              <a:off x="2890" y="3109"/>
              <a:ext cx="64" cy="96"/>
            </a:xfrm>
            <a:custGeom>
              <a:avLst/>
              <a:gdLst>
                <a:gd name="T0" fmla="*/ 16 w 66"/>
                <a:gd name="T1" fmla="*/ 45 h 95"/>
                <a:gd name="T2" fmla="*/ 16 w 66"/>
                <a:gd name="T3" fmla="*/ 167 h 95"/>
                <a:gd name="T4" fmla="*/ 16 w 66"/>
                <a:gd name="T5" fmla="*/ 195 h 95"/>
                <a:gd name="T6" fmla="*/ 16 w 66"/>
                <a:gd name="T7" fmla="*/ 203 h 95"/>
                <a:gd name="T8" fmla="*/ 16 w 66"/>
                <a:gd name="T9" fmla="*/ 209 h 95"/>
                <a:gd name="T10" fmla="*/ 12 w 66"/>
                <a:gd name="T11" fmla="*/ 211 h 95"/>
                <a:gd name="T12" fmla="*/ 8 w 66"/>
                <a:gd name="T13" fmla="*/ 211 h 95"/>
                <a:gd name="T14" fmla="*/ 3 w 66"/>
                <a:gd name="T15" fmla="*/ 211 h 95"/>
                <a:gd name="T16" fmla="*/ 2 w 66"/>
                <a:gd name="T17" fmla="*/ 211 h 95"/>
                <a:gd name="T18" fmla="*/ 0 w 66"/>
                <a:gd name="T19" fmla="*/ 213 h 95"/>
                <a:gd name="T20" fmla="*/ 0 w 66"/>
                <a:gd name="T21" fmla="*/ 225 h 95"/>
                <a:gd name="T22" fmla="*/ 2 w 66"/>
                <a:gd name="T23" fmla="*/ 227 h 95"/>
                <a:gd name="T24" fmla="*/ 16 w 66"/>
                <a:gd name="T25" fmla="*/ 227 h 95"/>
                <a:gd name="T26" fmla="*/ 16 w 66"/>
                <a:gd name="T27" fmla="*/ 227 h 95"/>
                <a:gd name="T28" fmla="*/ 16 w 66"/>
                <a:gd name="T29" fmla="*/ 225 h 95"/>
                <a:gd name="T30" fmla="*/ 16 w 66"/>
                <a:gd name="T31" fmla="*/ 213 h 95"/>
                <a:gd name="T32" fmla="*/ 16 w 66"/>
                <a:gd name="T33" fmla="*/ 211 h 95"/>
                <a:gd name="T34" fmla="*/ 16 w 66"/>
                <a:gd name="T35" fmla="*/ 211 h 95"/>
                <a:gd name="T36" fmla="*/ 16 w 66"/>
                <a:gd name="T37" fmla="*/ 211 h 95"/>
                <a:gd name="T38" fmla="*/ 16 w 66"/>
                <a:gd name="T39" fmla="*/ 211 h 95"/>
                <a:gd name="T40" fmla="*/ 16 w 66"/>
                <a:gd name="T41" fmla="*/ 205 h 95"/>
                <a:gd name="T42" fmla="*/ 16 w 66"/>
                <a:gd name="T43" fmla="*/ 203 h 95"/>
                <a:gd name="T44" fmla="*/ 16 w 66"/>
                <a:gd name="T45" fmla="*/ 201 h 95"/>
                <a:gd name="T46" fmla="*/ 16 w 66"/>
                <a:gd name="T47" fmla="*/ 197 h 95"/>
                <a:gd name="T48" fmla="*/ 16 w 66"/>
                <a:gd name="T49" fmla="*/ 193 h 95"/>
                <a:gd name="T50" fmla="*/ 16 w 66"/>
                <a:gd name="T51" fmla="*/ 140 h 95"/>
                <a:gd name="T52" fmla="*/ 16 w 66"/>
                <a:gd name="T53" fmla="*/ 41 h 95"/>
                <a:gd name="T54" fmla="*/ 16 w 66"/>
                <a:gd name="T55" fmla="*/ 26 h 95"/>
                <a:gd name="T56" fmla="*/ 16 w 66"/>
                <a:gd name="T57" fmla="*/ 17 h 95"/>
                <a:gd name="T58" fmla="*/ 16 w 66"/>
                <a:gd name="T59" fmla="*/ 13 h 95"/>
                <a:gd name="T60" fmla="*/ 16 w 66"/>
                <a:gd name="T61" fmla="*/ 11 h 95"/>
                <a:gd name="T62" fmla="*/ 16 w 66"/>
                <a:gd name="T63" fmla="*/ 9 h 95"/>
                <a:gd name="T64" fmla="*/ 16 w 66"/>
                <a:gd name="T65" fmla="*/ 8 h 95"/>
                <a:gd name="T66" fmla="*/ 16 w 66"/>
                <a:gd name="T67" fmla="*/ 8 h 95"/>
                <a:gd name="T68" fmla="*/ 16 w 66"/>
                <a:gd name="T69" fmla="*/ 8 h 95"/>
                <a:gd name="T70" fmla="*/ 16 w 66"/>
                <a:gd name="T71" fmla="*/ 7 h 95"/>
                <a:gd name="T72" fmla="*/ 16 w 66"/>
                <a:gd name="T73" fmla="*/ 1 h 95"/>
                <a:gd name="T74" fmla="*/ 16 w 66"/>
                <a:gd name="T75" fmla="*/ 0 h 95"/>
                <a:gd name="T76" fmla="*/ 16 w 66"/>
                <a:gd name="T77" fmla="*/ 0 h 95"/>
                <a:gd name="T78" fmla="*/ 16 w 66"/>
                <a:gd name="T79" fmla="*/ 1 h 95"/>
                <a:gd name="T80" fmla="*/ 3 w 66"/>
                <a:gd name="T81" fmla="*/ 0 h 95"/>
                <a:gd name="T82" fmla="*/ 2 w 66"/>
                <a:gd name="T83" fmla="*/ 1 h 95"/>
                <a:gd name="T84" fmla="*/ 0 w 66"/>
                <a:gd name="T85" fmla="*/ 2 h 95"/>
                <a:gd name="T86" fmla="*/ 0 w 66"/>
                <a:gd name="T87" fmla="*/ 8 h 95"/>
                <a:gd name="T88" fmla="*/ 2 w 66"/>
                <a:gd name="T89" fmla="*/ 8 h 95"/>
                <a:gd name="T90" fmla="*/ 11 w 66"/>
                <a:gd name="T91" fmla="*/ 8 h 95"/>
                <a:gd name="T92" fmla="*/ 14 w 66"/>
                <a:gd name="T93" fmla="*/ 8 h 95"/>
                <a:gd name="T94" fmla="*/ 15 w 66"/>
                <a:gd name="T95" fmla="*/ 9 h 95"/>
                <a:gd name="T96" fmla="*/ 16 w 66"/>
                <a:gd name="T97" fmla="*/ 11 h 95"/>
                <a:gd name="T98" fmla="*/ 16 w 66"/>
                <a:gd name="T99" fmla="*/ 13 h 95"/>
                <a:gd name="T100" fmla="*/ 16 w 66"/>
                <a:gd name="T101" fmla="*/ 17 h 95"/>
                <a:gd name="T102" fmla="*/ 16 w 66"/>
                <a:gd name="T103" fmla="*/ 35 h 95"/>
                <a:gd name="T104" fmla="*/ 16 w 66"/>
                <a:gd name="T105" fmla="*/ 45 h 9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66"/>
                <a:gd name="T160" fmla="*/ 0 h 95"/>
                <a:gd name="T161" fmla="*/ 66 w 66"/>
                <a:gd name="T162" fmla="*/ 95 h 9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66" h="95">
                  <a:moveTo>
                    <a:pt x="22" y="45"/>
                  </a:moveTo>
                  <a:lnTo>
                    <a:pt x="21" y="65"/>
                  </a:lnTo>
                  <a:lnTo>
                    <a:pt x="21" y="79"/>
                  </a:lnTo>
                  <a:lnTo>
                    <a:pt x="19" y="83"/>
                  </a:lnTo>
                  <a:lnTo>
                    <a:pt x="17" y="86"/>
                  </a:lnTo>
                  <a:lnTo>
                    <a:pt x="12" y="87"/>
                  </a:lnTo>
                  <a:lnTo>
                    <a:pt x="8" y="87"/>
                  </a:lnTo>
                  <a:lnTo>
                    <a:pt x="3" y="87"/>
                  </a:lnTo>
                  <a:lnTo>
                    <a:pt x="2" y="87"/>
                  </a:lnTo>
                  <a:lnTo>
                    <a:pt x="0" y="88"/>
                  </a:lnTo>
                  <a:lnTo>
                    <a:pt x="0" y="94"/>
                  </a:lnTo>
                  <a:lnTo>
                    <a:pt x="2" y="95"/>
                  </a:lnTo>
                  <a:lnTo>
                    <a:pt x="34" y="95"/>
                  </a:lnTo>
                  <a:lnTo>
                    <a:pt x="64" y="95"/>
                  </a:lnTo>
                  <a:lnTo>
                    <a:pt x="66" y="94"/>
                  </a:lnTo>
                  <a:lnTo>
                    <a:pt x="66" y="88"/>
                  </a:lnTo>
                  <a:lnTo>
                    <a:pt x="64" y="87"/>
                  </a:lnTo>
                  <a:lnTo>
                    <a:pt x="56" y="87"/>
                  </a:lnTo>
                  <a:lnTo>
                    <a:pt x="53" y="87"/>
                  </a:lnTo>
                  <a:lnTo>
                    <a:pt x="51" y="87"/>
                  </a:lnTo>
                  <a:lnTo>
                    <a:pt x="47" y="84"/>
                  </a:lnTo>
                  <a:lnTo>
                    <a:pt x="45" y="83"/>
                  </a:lnTo>
                  <a:lnTo>
                    <a:pt x="45" y="82"/>
                  </a:lnTo>
                  <a:lnTo>
                    <a:pt x="44" y="80"/>
                  </a:lnTo>
                  <a:lnTo>
                    <a:pt x="44" y="78"/>
                  </a:lnTo>
                  <a:lnTo>
                    <a:pt x="44" y="50"/>
                  </a:lnTo>
                  <a:lnTo>
                    <a:pt x="44" y="41"/>
                  </a:lnTo>
                  <a:lnTo>
                    <a:pt x="44" y="26"/>
                  </a:lnTo>
                  <a:lnTo>
                    <a:pt x="44" y="17"/>
                  </a:lnTo>
                  <a:lnTo>
                    <a:pt x="45" y="13"/>
                  </a:lnTo>
                  <a:lnTo>
                    <a:pt x="47" y="11"/>
                  </a:lnTo>
                  <a:lnTo>
                    <a:pt x="49" y="9"/>
                  </a:lnTo>
                  <a:lnTo>
                    <a:pt x="53" y="8"/>
                  </a:lnTo>
                  <a:lnTo>
                    <a:pt x="63" y="8"/>
                  </a:lnTo>
                  <a:lnTo>
                    <a:pt x="64" y="8"/>
                  </a:lnTo>
                  <a:lnTo>
                    <a:pt x="66" y="7"/>
                  </a:lnTo>
                  <a:lnTo>
                    <a:pt x="66" y="1"/>
                  </a:lnTo>
                  <a:lnTo>
                    <a:pt x="64" y="0"/>
                  </a:lnTo>
                  <a:lnTo>
                    <a:pt x="63" y="0"/>
                  </a:lnTo>
                  <a:lnTo>
                    <a:pt x="34" y="1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8"/>
                  </a:lnTo>
                  <a:lnTo>
                    <a:pt x="2" y="8"/>
                  </a:lnTo>
                  <a:lnTo>
                    <a:pt x="11" y="8"/>
                  </a:lnTo>
                  <a:lnTo>
                    <a:pt x="14" y="8"/>
                  </a:lnTo>
                  <a:lnTo>
                    <a:pt x="15" y="9"/>
                  </a:lnTo>
                  <a:lnTo>
                    <a:pt x="18" y="11"/>
                  </a:lnTo>
                  <a:lnTo>
                    <a:pt x="21" y="13"/>
                  </a:lnTo>
                  <a:lnTo>
                    <a:pt x="21" y="17"/>
                  </a:lnTo>
                  <a:lnTo>
                    <a:pt x="22" y="35"/>
                  </a:lnTo>
                  <a:lnTo>
                    <a:pt x="22" y="45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561"/>
            <p:cNvSpPr>
              <a:spLocks noChangeAspect="1" noEditPoints="1"/>
            </p:cNvSpPr>
            <p:nvPr/>
          </p:nvSpPr>
          <p:spPr bwMode="auto">
            <a:xfrm>
              <a:off x="2961" y="3109"/>
              <a:ext cx="89" cy="147"/>
            </a:xfrm>
            <a:custGeom>
              <a:avLst/>
              <a:gdLst>
                <a:gd name="T0" fmla="*/ 45 w 90"/>
                <a:gd name="T1" fmla="*/ 74 h 148"/>
                <a:gd name="T2" fmla="*/ 45 w 90"/>
                <a:gd name="T3" fmla="*/ 74 h 148"/>
                <a:gd name="T4" fmla="*/ 41 w 90"/>
                <a:gd name="T5" fmla="*/ 74 h 148"/>
                <a:gd name="T6" fmla="*/ 27 w 90"/>
                <a:gd name="T7" fmla="*/ 74 h 148"/>
                <a:gd name="T8" fmla="*/ 15 w 90"/>
                <a:gd name="T9" fmla="*/ 74 h 148"/>
                <a:gd name="T10" fmla="*/ 15 w 90"/>
                <a:gd name="T11" fmla="*/ 74 h 148"/>
                <a:gd name="T12" fmla="*/ 18 w 90"/>
                <a:gd name="T13" fmla="*/ 74 h 148"/>
                <a:gd name="T14" fmla="*/ 22 w 90"/>
                <a:gd name="T15" fmla="*/ 74 h 148"/>
                <a:gd name="T16" fmla="*/ 31 w 90"/>
                <a:gd name="T17" fmla="*/ 74 h 148"/>
                <a:gd name="T18" fmla="*/ 44 w 90"/>
                <a:gd name="T19" fmla="*/ 74 h 148"/>
                <a:gd name="T20" fmla="*/ 45 w 90"/>
                <a:gd name="T21" fmla="*/ 74 h 148"/>
                <a:gd name="T22" fmla="*/ 45 w 90"/>
                <a:gd name="T23" fmla="*/ 74 h 148"/>
                <a:gd name="T24" fmla="*/ 45 w 90"/>
                <a:gd name="T25" fmla="*/ 74 h 148"/>
                <a:gd name="T26" fmla="*/ 45 w 90"/>
                <a:gd name="T27" fmla="*/ 74 h 148"/>
                <a:gd name="T28" fmla="*/ 45 w 90"/>
                <a:gd name="T29" fmla="*/ 73 h 148"/>
                <a:gd name="T30" fmla="*/ 45 w 90"/>
                <a:gd name="T31" fmla="*/ 52 h 148"/>
                <a:gd name="T32" fmla="*/ 45 w 90"/>
                <a:gd name="T33" fmla="*/ 34 h 148"/>
                <a:gd name="T34" fmla="*/ 45 w 90"/>
                <a:gd name="T35" fmla="*/ 22 h 148"/>
                <a:gd name="T36" fmla="*/ 45 w 90"/>
                <a:gd name="T37" fmla="*/ 14 h 148"/>
                <a:gd name="T38" fmla="*/ 45 w 90"/>
                <a:gd name="T39" fmla="*/ 4 h 148"/>
                <a:gd name="T40" fmla="*/ 45 w 90"/>
                <a:gd name="T41" fmla="*/ 2 h 148"/>
                <a:gd name="T42" fmla="*/ 45 w 90"/>
                <a:gd name="T43" fmla="*/ 0 h 148"/>
                <a:gd name="T44" fmla="*/ 29 w 90"/>
                <a:gd name="T45" fmla="*/ 4 h 148"/>
                <a:gd name="T46" fmla="*/ 20 w 90"/>
                <a:gd name="T47" fmla="*/ 9 h 148"/>
                <a:gd name="T48" fmla="*/ 14 w 90"/>
                <a:gd name="T49" fmla="*/ 14 h 148"/>
                <a:gd name="T50" fmla="*/ 4 w 90"/>
                <a:gd name="T51" fmla="*/ 30 h 148"/>
                <a:gd name="T52" fmla="*/ 0 w 90"/>
                <a:gd name="T53" fmla="*/ 48 h 148"/>
                <a:gd name="T54" fmla="*/ 1 w 90"/>
                <a:gd name="T55" fmla="*/ 58 h 148"/>
                <a:gd name="T56" fmla="*/ 8 w 90"/>
                <a:gd name="T57" fmla="*/ 74 h 148"/>
                <a:gd name="T58" fmla="*/ 19 w 90"/>
                <a:gd name="T59" fmla="*/ 74 h 148"/>
                <a:gd name="T60" fmla="*/ 33 w 90"/>
                <a:gd name="T61" fmla="*/ 74 h 148"/>
                <a:gd name="T62" fmla="*/ 45 w 90"/>
                <a:gd name="T63" fmla="*/ 74 h 148"/>
                <a:gd name="T64" fmla="*/ 45 w 90"/>
                <a:gd name="T65" fmla="*/ 74 h 148"/>
                <a:gd name="T66" fmla="*/ 45 w 90"/>
                <a:gd name="T67" fmla="*/ 74 h 148"/>
                <a:gd name="T68" fmla="*/ 41 w 90"/>
                <a:gd name="T69" fmla="*/ 74 h 148"/>
                <a:gd name="T70" fmla="*/ 34 w 90"/>
                <a:gd name="T71" fmla="*/ 74 h 148"/>
                <a:gd name="T72" fmla="*/ 29 w 90"/>
                <a:gd name="T73" fmla="*/ 70 h 148"/>
                <a:gd name="T74" fmla="*/ 24 w 90"/>
                <a:gd name="T75" fmla="*/ 58 h 148"/>
                <a:gd name="T76" fmla="*/ 24 w 90"/>
                <a:gd name="T77" fmla="*/ 36 h 148"/>
                <a:gd name="T78" fmla="*/ 29 w 90"/>
                <a:gd name="T79" fmla="*/ 22 h 148"/>
                <a:gd name="T80" fmla="*/ 31 w 90"/>
                <a:gd name="T81" fmla="*/ 17 h 148"/>
                <a:gd name="T82" fmla="*/ 35 w 90"/>
                <a:gd name="T83" fmla="*/ 13 h 148"/>
                <a:gd name="T84" fmla="*/ 39 w 90"/>
                <a:gd name="T85" fmla="*/ 9 h 148"/>
                <a:gd name="T86" fmla="*/ 45 w 90"/>
                <a:gd name="T87" fmla="*/ 9 h 148"/>
                <a:gd name="T88" fmla="*/ 45 w 90"/>
                <a:gd name="T89" fmla="*/ 13 h 148"/>
                <a:gd name="T90" fmla="*/ 45 w 90"/>
                <a:gd name="T91" fmla="*/ 18 h 148"/>
                <a:gd name="T92" fmla="*/ 45 w 90"/>
                <a:gd name="T93" fmla="*/ 28 h 148"/>
                <a:gd name="T94" fmla="*/ 45 w 90"/>
                <a:gd name="T95" fmla="*/ 39 h 148"/>
                <a:gd name="T96" fmla="*/ 45 w 90"/>
                <a:gd name="T97" fmla="*/ 59 h 148"/>
                <a:gd name="T98" fmla="*/ 45 w 90"/>
                <a:gd name="T99" fmla="*/ 71 h 148"/>
                <a:gd name="T100" fmla="*/ 45 w 90"/>
                <a:gd name="T101" fmla="*/ 74 h 148"/>
                <a:gd name="T102" fmla="*/ 44 w 90"/>
                <a:gd name="T103" fmla="*/ 74 h 14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90"/>
                <a:gd name="T157" fmla="*/ 0 h 148"/>
                <a:gd name="T158" fmla="*/ 90 w 90"/>
                <a:gd name="T159" fmla="*/ 148 h 14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90" h="148">
                  <a:moveTo>
                    <a:pt x="63" y="81"/>
                  </a:moveTo>
                  <a:lnTo>
                    <a:pt x="60" y="92"/>
                  </a:lnTo>
                  <a:lnTo>
                    <a:pt x="56" y="101"/>
                  </a:lnTo>
                  <a:lnTo>
                    <a:pt x="52" y="111"/>
                  </a:lnTo>
                  <a:lnTo>
                    <a:pt x="46" y="119"/>
                  </a:lnTo>
                  <a:lnTo>
                    <a:pt x="41" y="126"/>
                  </a:lnTo>
                  <a:lnTo>
                    <a:pt x="34" y="131"/>
                  </a:lnTo>
                  <a:lnTo>
                    <a:pt x="27" y="137"/>
                  </a:lnTo>
                  <a:lnTo>
                    <a:pt x="19" y="141"/>
                  </a:lnTo>
                  <a:lnTo>
                    <a:pt x="15" y="142"/>
                  </a:lnTo>
                  <a:lnTo>
                    <a:pt x="14" y="144"/>
                  </a:lnTo>
                  <a:lnTo>
                    <a:pt x="15" y="146"/>
                  </a:lnTo>
                  <a:lnTo>
                    <a:pt x="15" y="148"/>
                  </a:lnTo>
                  <a:lnTo>
                    <a:pt x="18" y="148"/>
                  </a:lnTo>
                  <a:lnTo>
                    <a:pt x="19" y="148"/>
                  </a:lnTo>
                  <a:lnTo>
                    <a:pt x="22" y="146"/>
                  </a:lnTo>
                  <a:lnTo>
                    <a:pt x="26" y="145"/>
                  </a:lnTo>
                  <a:lnTo>
                    <a:pt x="31" y="144"/>
                  </a:lnTo>
                  <a:lnTo>
                    <a:pt x="37" y="141"/>
                  </a:lnTo>
                  <a:lnTo>
                    <a:pt x="44" y="138"/>
                  </a:lnTo>
                  <a:lnTo>
                    <a:pt x="49" y="134"/>
                  </a:lnTo>
                  <a:lnTo>
                    <a:pt x="54" y="130"/>
                  </a:lnTo>
                  <a:lnTo>
                    <a:pt x="60" y="125"/>
                  </a:lnTo>
                  <a:lnTo>
                    <a:pt x="65" y="119"/>
                  </a:lnTo>
                  <a:lnTo>
                    <a:pt x="71" y="112"/>
                  </a:lnTo>
                  <a:lnTo>
                    <a:pt x="75" y="105"/>
                  </a:lnTo>
                  <a:lnTo>
                    <a:pt x="79" y="99"/>
                  </a:lnTo>
                  <a:lnTo>
                    <a:pt x="83" y="90"/>
                  </a:lnTo>
                  <a:lnTo>
                    <a:pt x="86" y="81"/>
                  </a:lnTo>
                  <a:lnTo>
                    <a:pt x="89" y="73"/>
                  </a:lnTo>
                  <a:lnTo>
                    <a:pt x="90" y="63"/>
                  </a:lnTo>
                  <a:lnTo>
                    <a:pt x="90" y="52"/>
                  </a:lnTo>
                  <a:lnTo>
                    <a:pt x="90" y="44"/>
                  </a:lnTo>
                  <a:lnTo>
                    <a:pt x="87" y="34"/>
                  </a:lnTo>
                  <a:lnTo>
                    <a:pt x="85" y="26"/>
                  </a:lnTo>
                  <a:lnTo>
                    <a:pt x="82" y="22"/>
                  </a:lnTo>
                  <a:lnTo>
                    <a:pt x="79" y="18"/>
                  </a:lnTo>
                  <a:lnTo>
                    <a:pt x="76" y="14"/>
                  </a:lnTo>
                  <a:lnTo>
                    <a:pt x="74" y="11"/>
                  </a:lnTo>
                  <a:lnTo>
                    <a:pt x="65" y="4"/>
                  </a:lnTo>
                  <a:lnTo>
                    <a:pt x="61" y="3"/>
                  </a:lnTo>
                  <a:lnTo>
                    <a:pt x="57" y="2"/>
                  </a:lnTo>
                  <a:lnTo>
                    <a:pt x="52" y="0"/>
                  </a:lnTo>
                  <a:lnTo>
                    <a:pt x="46" y="0"/>
                  </a:lnTo>
                  <a:lnTo>
                    <a:pt x="37" y="0"/>
                  </a:lnTo>
                  <a:lnTo>
                    <a:pt x="29" y="4"/>
                  </a:lnTo>
                  <a:lnTo>
                    <a:pt x="24" y="6"/>
                  </a:lnTo>
                  <a:lnTo>
                    <a:pt x="20" y="9"/>
                  </a:lnTo>
                  <a:lnTo>
                    <a:pt x="16" y="11"/>
                  </a:lnTo>
                  <a:lnTo>
                    <a:pt x="14" y="14"/>
                  </a:lnTo>
                  <a:lnTo>
                    <a:pt x="8" y="22"/>
                  </a:lnTo>
                  <a:lnTo>
                    <a:pt x="4" y="30"/>
                  </a:lnTo>
                  <a:lnTo>
                    <a:pt x="1" y="39"/>
                  </a:lnTo>
                  <a:lnTo>
                    <a:pt x="0" y="48"/>
                  </a:lnTo>
                  <a:lnTo>
                    <a:pt x="0" y="54"/>
                  </a:lnTo>
                  <a:lnTo>
                    <a:pt x="1" y="58"/>
                  </a:lnTo>
                  <a:lnTo>
                    <a:pt x="4" y="66"/>
                  </a:lnTo>
                  <a:lnTo>
                    <a:pt x="8" y="74"/>
                  </a:lnTo>
                  <a:lnTo>
                    <a:pt x="14" y="80"/>
                  </a:lnTo>
                  <a:lnTo>
                    <a:pt x="19" y="84"/>
                  </a:lnTo>
                  <a:lnTo>
                    <a:pt x="26" y="86"/>
                  </a:lnTo>
                  <a:lnTo>
                    <a:pt x="33" y="88"/>
                  </a:lnTo>
                  <a:lnTo>
                    <a:pt x="39" y="89"/>
                  </a:lnTo>
                  <a:lnTo>
                    <a:pt x="46" y="88"/>
                  </a:lnTo>
                  <a:lnTo>
                    <a:pt x="53" y="86"/>
                  </a:lnTo>
                  <a:lnTo>
                    <a:pt x="59" y="84"/>
                  </a:lnTo>
                  <a:lnTo>
                    <a:pt x="61" y="81"/>
                  </a:lnTo>
                  <a:lnTo>
                    <a:pt x="63" y="81"/>
                  </a:lnTo>
                  <a:close/>
                  <a:moveTo>
                    <a:pt x="44" y="80"/>
                  </a:moveTo>
                  <a:lnTo>
                    <a:pt x="41" y="80"/>
                  </a:lnTo>
                  <a:lnTo>
                    <a:pt x="37" y="78"/>
                  </a:lnTo>
                  <a:lnTo>
                    <a:pt x="34" y="77"/>
                  </a:lnTo>
                  <a:lnTo>
                    <a:pt x="31" y="74"/>
                  </a:lnTo>
                  <a:lnTo>
                    <a:pt x="29" y="70"/>
                  </a:lnTo>
                  <a:lnTo>
                    <a:pt x="26" y="65"/>
                  </a:lnTo>
                  <a:lnTo>
                    <a:pt x="24" y="58"/>
                  </a:lnTo>
                  <a:lnTo>
                    <a:pt x="24" y="51"/>
                  </a:lnTo>
                  <a:lnTo>
                    <a:pt x="24" y="36"/>
                  </a:lnTo>
                  <a:lnTo>
                    <a:pt x="26" y="29"/>
                  </a:lnTo>
                  <a:lnTo>
                    <a:pt x="29" y="22"/>
                  </a:lnTo>
                  <a:lnTo>
                    <a:pt x="30" y="19"/>
                  </a:lnTo>
                  <a:lnTo>
                    <a:pt x="31" y="17"/>
                  </a:lnTo>
                  <a:lnTo>
                    <a:pt x="33" y="14"/>
                  </a:lnTo>
                  <a:lnTo>
                    <a:pt x="35" y="13"/>
                  </a:lnTo>
                  <a:lnTo>
                    <a:pt x="38" y="10"/>
                  </a:lnTo>
                  <a:lnTo>
                    <a:pt x="39" y="9"/>
                  </a:lnTo>
                  <a:lnTo>
                    <a:pt x="46" y="9"/>
                  </a:lnTo>
                  <a:lnTo>
                    <a:pt x="52" y="9"/>
                  </a:lnTo>
                  <a:lnTo>
                    <a:pt x="54" y="11"/>
                  </a:lnTo>
                  <a:lnTo>
                    <a:pt x="57" y="13"/>
                  </a:lnTo>
                  <a:lnTo>
                    <a:pt x="59" y="14"/>
                  </a:lnTo>
                  <a:lnTo>
                    <a:pt x="61" y="18"/>
                  </a:lnTo>
                  <a:lnTo>
                    <a:pt x="63" y="22"/>
                  </a:lnTo>
                  <a:lnTo>
                    <a:pt x="64" y="28"/>
                  </a:lnTo>
                  <a:lnTo>
                    <a:pt x="64" y="33"/>
                  </a:lnTo>
                  <a:lnTo>
                    <a:pt x="65" y="39"/>
                  </a:lnTo>
                  <a:lnTo>
                    <a:pt x="65" y="50"/>
                  </a:lnTo>
                  <a:lnTo>
                    <a:pt x="64" y="59"/>
                  </a:lnTo>
                  <a:lnTo>
                    <a:pt x="63" y="66"/>
                  </a:lnTo>
                  <a:lnTo>
                    <a:pt x="60" y="71"/>
                  </a:lnTo>
                  <a:lnTo>
                    <a:pt x="59" y="74"/>
                  </a:lnTo>
                  <a:lnTo>
                    <a:pt x="54" y="77"/>
                  </a:lnTo>
                  <a:lnTo>
                    <a:pt x="49" y="80"/>
                  </a:lnTo>
                  <a:lnTo>
                    <a:pt x="44" y="80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71450"/>
            <a:ext cx="8153400" cy="7429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200150"/>
            <a:ext cx="8153400" cy="3371850"/>
          </a:xfrm>
        </p:spPr>
        <p:txBody>
          <a:bodyPr/>
          <a:lstStyle>
            <a:lvl1pPr>
              <a:buSzPct val="150000"/>
              <a:buFont typeface="Wingdings" pitchFamily="2" charset="2"/>
              <a:buChar char="§"/>
              <a:defRPr/>
            </a:lvl1pPr>
            <a:lvl2pPr>
              <a:buSzPct val="150000"/>
              <a:buFont typeface="Wingdings" pitchFamily="2" charset="2"/>
              <a:buChar char="§"/>
              <a:defRPr/>
            </a:lvl2pPr>
            <a:lvl3pPr>
              <a:buSzPct val="150000"/>
              <a:buFont typeface="Wingdings" pitchFamily="2" charset="2"/>
              <a:buChar char="§"/>
              <a:defRPr/>
            </a:lvl3pPr>
            <a:lvl4pPr>
              <a:buSzPct val="150000"/>
              <a:buFont typeface="Wingdings" pitchFamily="2" charset="2"/>
              <a:buChar char="§"/>
              <a:defRPr/>
            </a:lvl4pPr>
            <a:lvl5pPr>
              <a:buSzPct val="150000"/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29C77-6DE2-4AEC-AA20-93CDE17A71C8}" type="datetime8">
              <a:rPr lang="en-US"/>
              <a:pPr>
                <a:defRPr/>
              </a:pPr>
              <a:t>7/14/21 2:54 PM</a:t>
            </a:fld>
            <a:endParaRPr lang="en-US" dirty="0"/>
          </a:p>
        </p:txBody>
      </p:sp>
      <p:sp>
        <p:nvSpPr>
          <p:cNvPr id="5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95636CB-1F91-4318-8D87-2E61CB2229C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57503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A601E-FF53-4AEC-953F-D42F7F42AC34}" type="datetimeFigureOut">
              <a:rPr lang="en-US"/>
              <a:pPr>
                <a:defRPr/>
              </a:pPr>
              <a:t>7/14/21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0FB1E-C267-4968-AD52-E7F8624735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731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8088E-DB64-47F1-8296-B82AF44BAB9E}" type="datetimeFigureOut">
              <a:rPr lang="en-US"/>
              <a:pPr>
                <a:defRPr/>
              </a:pPr>
              <a:t>7/14/21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0F049-E881-4C52-A40E-520DE6624B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8820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030B14-D1A9-4F88-9CEE-C4A97F24D5EF}" type="datetimeFigureOut">
              <a:rPr lang="en-US"/>
              <a:pPr>
                <a:defRPr/>
              </a:pPr>
              <a:t>7/14/21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85AE33-E66F-4895-B334-130BEFC025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6584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5BA05-01CD-4288-A2EC-498F8113775B}" type="datetimeFigureOut">
              <a:rPr lang="en-US"/>
              <a:pPr>
                <a:defRPr/>
              </a:pPr>
              <a:t>7/14/21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0F728-E18B-457C-B5EE-0677693395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9691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86297-E0A1-4F2A-9259-A20E2C6EF089}" type="datetimeFigureOut">
              <a:rPr lang="en-US"/>
              <a:pPr>
                <a:defRPr/>
              </a:pPr>
              <a:t>7/14/21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DD971-946A-48BA-8F87-9B8ED4F950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2728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9DAEF-6335-47AB-BC1A-D3BB190DFD24}" type="datetimeFigureOut">
              <a:rPr lang="en-US"/>
              <a:pPr>
                <a:defRPr/>
              </a:pPr>
              <a:t>7/14/21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A7397-2EAB-4F5C-910E-B3C15E7A79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331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FF7E2-C9F8-4259-99B0-393288CC13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633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3B0A0-4374-4C4A-8A1C-144F392D696F}" type="datetimeFigureOut">
              <a:rPr lang="en-US"/>
              <a:pPr>
                <a:defRPr/>
              </a:pPr>
              <a:t>7/14/21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2A911-E48E-44D0-AE80-AA6F3F0066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8563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42EA3-5C99-43E7-B9E1-57AEAC0E25CE}" type="datetimeFigureOut">
              <a:rPr lang="en-US"/>
              <a:pPr>
                <a:defRPr/>
              </a:pPr>
              <a:t>7/14/21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71935-A4B1-49FD-A64E-CE5076AB4A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8909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28E58-6DC0-4832-9891-7FCE45BA6941}" type="datetimeFigureOut">
              <a:rPr lang="en-US"/>
              <a:pPr>
                <a:defRPr/>
              </a:pPr>
              <a:t>7/14/21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3CA0D-118E-4428-B922-766B78E283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4186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E1001-D221-4A21-BF4C-B7D3B31A927A}" type="datetimeFigureOut">
              <a:rPr lang="en-US"/>
              <a:pPr>
                <a:defRPr/>
              </a:pPr>
              <a:t>7/14/21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AA4E4-9A9D-42CF-A939-5E427CF252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1864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18AF1-2292-4A9C-845A-82EE837078AD}" type="datetimeFigureOut">
              <a:rPr lang="en-US"/>
              <a:pPr>
                <a:defRPr/>
              </a:pPr>
              <a:t>7/14/21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2BA28-C3FD-45F1-8B85-352FE7F219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398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2775" y="1200150"/>
            <a:ext cx="4000500" cy="325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5675" y="1200150"/>
            <a:ext cx="4000500" cy="325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8872E-4D6A-4C33-9074-4359925B8E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6263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BC090-D308-4425-8500-D689849607E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929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6E707-63AE-464D-8463-9568F411D7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569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R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171450"/>
            <a:ext cx="81534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614189" y="4508782"/>
            <a:ext cx="6337300" cy="329804"/>
          </a:xfrm>
        </p:spPr>
        <p:txBody>
          <a:bodyPr/>
          <a:lstStyle>
            <a:lvl1pPr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8"/>
          </p:nvPr>
        </p:nvSpPr>
        <p:spPr>
          <a:xfrm>
            <a:off x="613775" y="1202532"/>
            <a:ext cx="8204548" cy="3250406"/>
          </a:xfrm>
        </p:spPr>
        <p:txBody>
          <a:bodyPr/>
          <a:lstStyle>
            <a:lvl1pPr marL="285750" indent="-285750">
              <a:buClr>
                <a:schemeClr val="accent2"/>
              </a:buClr>
              <a:buSzPct val="100000"/>
              <a:buFont typeface="Wingdings" panose="05000000000000000000" pitchFamily="2" charset="2"/>
              <a:buChar char="n"/>
              <a:defRPr/>
            </a:lvl1pPr>
            <a:lvl2pPr marL="639763" indent="-273050">
              <a:buSzPct val="100000"/>
              <a:buFont typeface="Wingdings" panose="05000000000000000000" pitchFamily="2" charset="2"/>
              <a:buChar char="n"/>
              <a:defRPr/>
            </a:lvl2pPr>
            <a:lvl3pPr marL="914400" indent="-228600">
              <a:buSzPct val="100000"/>
              <a:buFont typeface="Wingdings" pitchFamily="2" charset="2"/>
              <a:buChar char="n"/>
              <a:defRPr/>
            </a:lvl3pPr>
            <a:lvl4pPr>
              <a:buClr>
                <a:schemeClr val="accent2"/>
              </a:buClr>
              <a:buSzPct val="100000"/>
              <a:defRPr/>
            </a:lvl4pPr>
            <a:lvl5pPr marL="1828800" indent="-228600">
              <a:buClr>
                <a:schemeClr val="accent1"/>
              </a:buClr>
              <a:buSzPct val="100000"/>
              <a:buFont typeface="Wingdings" panose="05000000000000000000" pitchFamily="2" charset="2"/>
              <a:buChar char="q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EECC3-C61E-4AF8-96DE-FB71266AA3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6915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0CAFA-943B-4C82-B9A3-629A173C32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2348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DFF77-52AB-4720-B9BC-1B19CEFCE1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4911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925513"/>
            <a:ext cx="9144000" cy="2397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8" name="Rectangle 7"/>
          <p:cNvSpPr/>
          <p:nvPr/>
        </p:nvSpPr>
        <p:spPr>
          <a:xfrm>
            <a:off x="0" y="960438"/>
            <a:ext cx="533400" cy="1714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9" name="Rectangle 8"/>
          <p:cNvSpPr/>
          <p:nvPr/>
        </p:nvSpPr>
        <p:spPr>
          <a:xfrm>
            <a:off x="590550" y="960438"/>
            <a:ext cx="8553450" cy="1714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1029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171450"/>
            <a:ext cx="81534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0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200150"/>
            <a:ext cx="8153400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5257800" y="4699000"/>
            <a:ext cx="1676400" cy="273050"/>
          </a:xfrm>
          <a:prstGeom prst="rect">
            <a:avLst/>
          </a:prstGeom>
        </p:spPr>
        <p:txBody>
          <a:bodyPr vert="horz" anchor="ctr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4699000"/>
            <a:ext cx="4572000" cy="273050"/>
          </a:xfrm>
          <a:prstGeom prst="rect">
            <a:avLst/>
          </a:prstGeom>
        </p:spPr>
        <p:txBody>
          <a:bodyPr vert="horz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954088"/>
            <a:ext cx="533400" cy="18256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88D163A-08C7-48B3-A141-05B4FCF98E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grpSp>
        <p:nvGrpSpPr>
          <p:cNvPr id="1034" name="Group 516"/>
          <p:cNvGrpSpPr>
            <a:grpSpLocks noChangeAspect="1"/>
          </p:cNvGrpSpPr>
          <p:nvPr userDrawn="1"/>
        </p:nvGrpSpPr>
        <p:grpSpPr bwMode="auto">
          <a:xfrm>
            <a:off x="8153400" y="57150"/>
            <a:ext cx="914400" cy="827088"/>
            <a:chOff x="1643" y="1304"/>
            <a:chExt cx="2479" cy="2480"/>
          </a:xfrm>
        </p:grpSpPr>
        <p:sp>
          <p:nvSpPr>
            <p:cNvPr id="2" name="Oval 517"/>
            <p:cNvSpPr>
              <a:spLocks noChangeAspect="1" noChangeArrowheads="1"/>
            </p:cNvSpPr>
            <p:nvPr/>
          </p:nvSpPr>
          <p:spPr bwMode="auto">
            <a:xfrm>
              <a:off x="1652" y="1314"/>
              <a:ext cx="2457" cy="246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defRPr/>
              </a:pPr>
              <a:endParaRPr lang="en-US" altLang="en-US" sz="1800" b="0" dirty="0">
                <a:cs typeface="Arial" charset="0"/>
              </a:endParaRPr>
            </a:p>
          </p:txBody>
        </p:sp>
        <p:sp>
          <p:nvSpPr>
            <p:cNvPr id="1036" name="Freeform 518"/>
            <p:cNvSpPr>
              <a:spLocks noChangeAspect="1" noEditPoints="1"/>
            </p:cNvSpPr>
            <p:nvPr/>
          </p:nvSpPr>
          <p:spPr bwMode="auto">
            <a:xfrm>
              <a:off x="1643" y="1304"/>
              <a:ext cx="2479" cy="2480"/>
            </a:xfrm>
            <a:custGeom>
              <a:avLst/>
              <a:gdLst>
                <a:gd name="T0" fmla="*/ 1490 w 2479"/>
                <a:gd name="T1" fmla="*/ 24 h 2480"/>
                <a:gd name="T2" fmla="*/ 1750 w 2479"/>
                <a:gd name="T3" fmla="*/ 109 h 2480"/>
                <a:gd name="T4" fmla="*/ 1981 w 2479"/>
                <a:gd name="T5" fmla="*/ 246 h 2480"/>
                <a:gd name="T6" fmla="*/ 2177 w 2479"/>
                <a:gd name="T7" fmla="*/ 428 h 2480"/>
                <a:gd name="T8" fmla="*/ 2330 w 2479"/>
                <a:gd name="T9" fmla="*/ 648 h 2480"/>
                <a:gd name="T10" fmla="*/ 2433 w 2479"/>
                <a:gd name="T11" fmla="*/ 901 h 2480"/>
                <a:gd name="T12" fmla="*/ 2478 w 2479"/>
                <a:gd name="T13" fmla="*/ 1176 h 2480"/>
                <a:gd name="T14" fmla="*/ 2460 w 2479"/>
                <a:gd name="T15" fmla="*/ 1459 h 2480"/>
                <a:gd name="T16" fmla="*/ 2382 w 2479"/>
                <a:gd name="T17" fmla="*/ 1722 h 2480"/>
                <a:gd name="T18" fmla="*/ 2251 w 2479"/>
                <a:gd name="T19" fmla="*/ 1957 h 2480"/>
                <a:gd name="T20" fmla="*/ 2074 w 2479"/>
                <a:gd name="T21" fmla="*/ 2158 h 2480"/>
                <a:gd name="T22" fmla="*/ 1857 w 2479"/>
                <a:gd name="T23" fmla="*/ 2315 h 2480"/>
                <a:gd name="T24" fmla="*/ 1608 w 2479"/>
                <a:gd name="T25" fmla="*/ 2424 h 2480"/>
                <a:gd name="T26" fmla="*/ 1335 w 2479"/>
                <a:gd name="T27" fmla="*/ 2476 h 2480"/>
                <a:gd name="T28" fmla="*/ 1051 w 2479"/>
                <a:gd name="T29" fmla="*/ 2465 h 2480"/>
                <a:gd name="T30" fmla="*/ 785 w 2479"/>
                <a:gd name="T31" fmla="*/ 2394 h 2480"/>
                <a:gd name="T32" fmla="*/ 546 w 2479"/>
                <a:gd name="T33" fmla="*/ 2267 h 2480"/>
                <a:gd name="T34" fmla="*/ 342 w 2479"/>
                <a:gd name="T35" fmla="*/ 2095 h 2480"/>
                <a:gd name="T36" fmla="*/ 179 w 2479"/>
                <a:gd name="T37" fmla="*/ 1882 h 2480"/>
                <a:gd name="T38" fmla="*/ 64 w 2479"/>
                <a:gd name="T39" fmla="*/ 1638 h 2480"/>
                <a:gd name="T40" fmla="*/ 6 w 2479"/>
                <a:gd name="T41" fmla="*/ 1366 h 2480"/>
                <a:gd name="T42" fmla="*/ 10 w 2479"/>
                <a:gd name="T43" fmla="*/ 1082 h 2480"/>
                <a:gd name="T44" fmla="*/ 75 w 2479"/>
                <a:gd name="T45" fmla="*/ 813 h 2480"/>
                <a:gd name="T46" fmla="*/ 196 w 2479"/>
                <a:gd name="T47" fmla="*/ 572 h 2480"/>
                <a:gd name="T48" fmla="*/ 363 w 2479"/>
                <a:gd name="T49" fmla="*/ 363 h 2480"/>
                <a:gd name="T50" fmla="*/ 571 w 2479"/>
                <a:gd name="T51" fmla="*/ 195 h 2480"/>
                <a:gd name="T52" fmla="*/ 814 w 2479"/>
                <a:gd name="T53" fmla="*/ 75 h 2480"/>
                <a:gd name="T54" fmla="*/ 1081 w 2479"/>
                <a:gd name="T55" fmla="*/ 9 h 2480"/>
                <a:gd name="T56" fmla="*/ 1146 w 2479"/>
                <a:gd name="T57" fmla="*/ 24 h 2480"/>
                <a:gd name="T58" fmla="*/ 877 w 2479"/>
                <a:gd name="T59" fmla="*/ 75 h 2480"/>
                <a:gd name="T60" fmla="*/ 632 w 2479"/>
                <a:gd name="T61" fmla="*/ 181 h 2480"/>
                <a:gd name="T62" fmla="*/ 419 w 2479"/>
                <a:gd name="T63" fmla="*/ 337 h 2480"/>
                <a:gd name="T64" fmla="*/ 246 w 2479"/>
                <a:gd name="T65" fmla="*/ 534 h 2480"/>
                <a:gd name="T66" fmla="*/ 116 w 2479"/>
                <a:gd name="T67" fmla="*/ 766 h 2480"/>
                <a:gd name="T68" fmla="*/ 40 w 2479"/>
                <a:gd name="T69" fmla="*/ 1024 h 2480"/>
                <a:gd name="T70" fmla="*/ 22 w 2479"/>
                <a:gd name="T71" fmla="*/ 1302 h 2480"/>
                <a:gd name="T72" fmla="*/ 67 w 2479"/>
                <a:gd name="T73" fmla="*/ 1574 h 2480"/>
                <a:gd name="T74" fmla="*/ 168 w 2479"/>
                <a:gd name="T75" fmla="*/ 1821 h 2480"/>
                <a:gd name="T76" fmla="*/ 318 w 2479"/>
                <a:gd name="T77" fmla="*/ 2038 h 2480"/>
                <a:gd name="T78" fmla="*/ 511 w 2479"/>
                <a:gd name="T79" fmla="*/ 2217 h 2480"/>
                <a:gd name="T80" fmla="*/ 737 w 2479"/>
                <a:gd name="T81" fmla="*/ 2352 h 2480"/>
                <a:gd name="T82" fmla="*/ 994 w 2479"/>
                <a:gd name="T83" fmla="*/ 2434 h 2480"/>
                <a:gd name="T84" fmla="*/ 1271 w 2479"/>
                <a:gd name="T85" fmla="*/ 2458 h 2480"/>
                <a:gd name="T86" fmla="*/ 1544 w 2479"/>
                <a:gd name="T87" fmla="*/ 2420 h 2480"/>
                <a:gd name="T88" fmla="*/ 1795 w 2479"/>
                <a:gd name="T89" fmla="*/ 2326 h 2480"/>
                <a:gd name="T90" fmla="*/ 2015 w 2479"/>
                <a:gd name="T91" fmla="*/ 2181 h 2480"/>
                <a:gd name="T92" fmla="*/ 2199 w 2479"/>
                <a:gd name="T93" fmla="*/ 1993 h 2480"/>
                <a:gd name="T94" fmla="*/ 2339 w 2479"/>
                <a:gd name="T95" fmla="*/ 1769 h 2480"/>
                <a:gd name="T96" fmla="*/ 2427 w 2479"/>
                <a:gd name="T97" fmla="*/ 1515 h 2480"/>
                <a:gd name="T98" fmla="*/ 2459 w 2479"/>
                <a:gd name="T99" fmla="*/ 1239 h 2480"/>
                <a:gd name="T100" fmla="*/ 2427 w 2479"/>
                <a:gd name="T101" fmla="*/ 965 h 2480"/>
                <a:gd name="T102" fmla="*/ 2339 w 2479"/>
                <a:gd name="T103" fmla="*/ 711 h 2480"/>
                <a:gd name="T104" fmla="*/ 2199 w 2479"/>
                <a:gd name="T105" fmla="*/ 487 h 2480"/>
                <a:gd name="T106" fmla="*/ 2015 w 2479"/>
                <a:gd name="T107" fmla="*/ 299 h 2480"/>
                <a:gd name="T108" fmla="*/ 1795 w 2479"/>
                <a:gd name="T109" fmla="*/ 154 h 2480"/>
                <a:gd name="T110" fmla="*/ 1544 w 2479"/>
                <a:gd name="T111" fmla="*/ 59 h 2480"/>
                <a:gd name="T112" fmla="*/ 1271 w 2479"/>
                <a:gd name="T113" fmla="*/ 20 h 248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479"/>
                <a:gd name="T172" fmla="*/ 0 h 2480"/>
                <a:gd name="T173" fmla="*/ 2479 w 2479"/>
                <a:gd name="T174" fmla="*/ 2480 h 248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479" h="2480">
                  <a:moveTo>
                    <a:pt x="1240" y="0"/>
                  </a:moveTo>
                  <a:lnTo>
                    <a:pt x="1271" y="0"/>
                  </a:lnTo>
                  <a:lnTo>
                    <a:pt x="1304" y="1"/>
                  </a:lnTo>
                  <a:lnTo>
                    <a:pt x="1335" y="4"/>
                  </a:lnTo>
                  <a:lnTo>
                    <a:pt x="1367" y="7"/>
                  </a:lnTo>
                  <a:lnTo>
                    <a:pt x="1398" y="9"/>
                  </a:lnTo>
                  <a:lnTo>
                    <a:pt x="1428" y="14"/>
                  </a:lnTo>
                  <a:lnTo>
                    <a:pt x="1459" y="19"/>
                  </a:lnTo>
                  <a:lnTo>
                    <a:pt x="1490" y="24"/>
                  </a:lnTo>
                  <a:lnTo>
                    <a:pt x="1520" y="31"/>
                  </a:lnTo>
                  <a:lnTo>
                    <a:pt x="1550" y="39"/>
                  </a:lnTo>
                  <a:lnTo>
                    <a:pt x="1580" y="46"/>
                  </a:lnTo>
                  <a:lnTo>
                    <a:pt x="1608" y="56"/>
                  </a:lnTo>
                  <a:lnTo>
                    <a:pt x="1637" y="65"/>
                  </a:lnTo>
                  <a:lnTo>
                    <a:pt x="1666" y="75"/>
                  </a:lnTo>
                  <a:lnTo>
                    <a:pt x="1694" y="86"/>
                  </a:lnTo>
                  <a:lnTo>
                    <a:pt x="1723" y="97"/>
                  </a:lnTo>
                  <a:lnTo>
                    <a:pt x="1750" y="109"/>
                  </a:lnTo>
                  <a:lnTo>
                    <a:pt x="1778" y="123"/>
                  </a:lnTo>
                  <a:lnTo>
                    <a:pt x="1803" y="135"/>
                  </a:lnTo>
                  <a:lnTo>
                    <a:pt x="1831" y="150"/>
                  </a:lnTo>
                  <a:lnTo>
                    <a:pt x="1857" y="164"/>
                  </a:lnTo>
                  <a:lnTo>
                    <a:pt x="1883" y="179"/>
                  </a:lnTo>
                  <a:lnTo>
                    <a:pt x="1909" y="195"/>
                  </a:lnTo>
                  <a:lnTo>
                    <a:pt x="1933" y="211"/>
                  </a:lnTo>
                  <a:lnTo>
                    <a:pt x="1958" y="229"/>
                  </a:lnTo>
                  <a:lnTo>
                    <a:pt x="1981" y="246"/>
                  </a:lnTo>
                  <a:lnTo>
                    <a:pt x="2005" y="265"/>
                  </a:lnTo>
                  <a:lnTo>
                    <a:pt x="2029" y="282"/>
                  </a:lnTo>
                  <a:lnTo>
                    <a:pt x="2051" y="302"/>
                  </a:lnTo>
                  <a:lnTo>
                    <a:pt x="2074" y="322"/>
                  </a:lnTo>
                  <a:lnTo>
                    <a:pt x="2096" y="342"/>
                  </a:lnTo>
                  <a:lnTo>
                    <a:pt x="2116" y="363"/>
                  </a:lnTo>
                  <a:lnTo>
                    <a:pt x="2137" y="385"/>
                  </a:lnTo>
                  <a:lnTo>
                    <a:pt x="2157" y="407"/>
                  </a:lnTo>
                  <a:lnTo>
                    <a:pt x="2177" y="428"/>
                  </a:lnTo>
                  <a:lnTo>
                    <a:pt x="2197" y="452"/>
                  </a:lnTo>
                  <a:lnTo>
                    <a:pt x="2216" y="474"/>
                  </a:lnTo>
                  <a:lnTo>
                    <a:pt x="2233" y="498"/>
                  </a:lnTo>
                  <a:lnTo>
                    <a:pt x="2251" y="521"/>
                  </a:lnTo>
                  <a:lnTo>
                    <a:pt x="2268" y="546"/>
                  </a:lnTo>
                  <a:lnTo>
                    <a:pt x="2284" y="572"/>
                  </a:lnTo>
                  <a:lnTo>
                    <a:pt x="2300" y="596"/>
                  </a:lnTo>
                  <a:lnTo>
                    <a:pt x="2315" y="622"/>
                  </a:lnTo>
                  <a:lnTo>
                    <a:pt x="2330" y="648"/>
                  </a:lnTo>
                  <a:lnTo>
                    <a:pt x="2344" y="676"/>
                  </a:lnTo>
                  <a:lnTo>
                    <a:pt x="2358" y="701"/>
                  </a:lnTo>
                  <a:lnTo>
                    <a:pt x="2370" y="729"/>
                  </a:lnTo>
                  <a:lnTo>
                    <a:pt x="2382" y="757"/>
                  </a:lnTo>
                  <a:lnTo>
                    <a:pt x="2393" y="785"/>
                  </a:lnTo>
                  <a:lnTo>
                    <a:pt x="2404" y="813"/>
                  </a:lnTo>
                  <a:lnTo>
                    <a:pt x="2415" y="842"/>
                  </a:lnTo>
                  <a:lnTo>
                    <a:pt x="2423" y="871"/>
                  </a:lnTo>
                  <a:lnTo>
                    <a:pt x="2433" y="901"/>
                  </a:lnTo>
                  <a:lnTo>
                    <a:pt x="2441" y="929"/>
                  </a:lnTo>
                  <a:lnTo>
                    <a:pt x="2448" y="959"/>
                  </a:lnTo>
                  <a:lnTo>
                    <a:pt x="2455" y="989"/>
                  </a:lnTo>
                  <a:lnTo>
                    <a:pt x="2460" y="1020"/>
                  </a:lnTo>
                  <a:lnTo>
                    <a:pt x="2465" y="1051"/>
                  </a:lnTo>
                  <a:lnTo>
                    <a:pt x="2470" y="1082"/>
                  </a:lnTo>
                  <a:lnTo>
                    <a:pt x="2474" y="1112"/>
                  </a:lnTo>
                  <a:lnTo>
                    <a:pt x="2476" y="1144"/>
                  </a:lnTo>
                  <a:lnTo>
                    <a:pt x="2478" y="1176"/>
                  </a:lnTo>
                  <a:lnTo>
                    <a:pt x="2479" y="1208"/>
                  </a:lnTo>
                  <a:lnTo>
                    <a:pt x="2479" y="1239"/>
                  </a:lnTo>
                  <a:lnTo>
                    <a:pt x="2479" y="1272"/>
                  </a:lnTo>
                  <a:lnTo>
                    <a:pt x="2478" y="1303"/>
                  </a:lnTo>
                  <a:lnTo>
                    <a:pt x="2476" y="1335"/>
                  </a:lnTo>
                  <a:lnTo>
                    <a:pt x="2474" y="1366"/>
                  </a:lnTo>
                  <a:lnTo>
                    <a:pt x="2470" y="1398"/>
                  </a:lnTo>
                  <a:lnTo>
                    <a:pt x="2465" y="1429"/>
                  </a:lnTo>
                  <a:lnTo>
                    <a:pt x="2460" y="1459"/>
                  </a:lnTo>
                  <a:lnTo>
                    <a:pt x="2455" y="1489"/>
                  </a:lnTo>
                  <a:lnTo>
                    <a:pt x="2448" y="1519"/>
                  </a:lnTo>
                  <a:lnTo>
                    <a:pt x="2441" y="1549"/>
                  </a:lnTo>
                  <a:lnTo>
                    <a:pt x="2433" y="1579"/>
                  </a:lnTo>
                  <a:lnTo>
                    <a:pt x="2423" y="1608"/>
                  </a:lnTo>
                  <a:lnTo>
                    <a:pt x="2415" y="1638"/>
                  </a:lnTo>
                  <a:lnTo>
                    <a:pt x="2404" y="1667"/>
                  </a:lnTo>
                  <a:lnTo>
                    <a:pt x="2393" y="1694"/>
                  </a:lnTo>
                  <a:lnTo>
                    <a:pt x="2382" y="1722"/>
                  </a:lnTo>
                  <a:lnTo>
                    <a:pt x="2370" y="1750"/>
                  </a:lnTo>
                  <a:lnTo>
                    <a:pt x="2358" y="1777"/>
                  </a:lnTo>
                  <a:lnTo>
                    <a:pt x="2344" y="1804"/>
                  </a:lnTo>
                  <a:lnTo>
                    <a:pt x="2330" y="1830"/>
                  </a:lnTo>
                  <a:lnTo>
                    <a:pt x="2315" y="1856"/>
                  </a:lnTo>
                  <a:lnTo>
                    <a:pt x="2300" y="1882"/>
                  </a:lnTo>
                  <a:lnTo>
                    <a:pt x="2284" y="1908"/>
                  </a:lnTo>
                  <a:lnTo>
                    <a:pt x="2268" y="1933"/>
                  </a:lnTo>
                  <a:lnTo>
                    <a:pt x="2251" y="1957"/>
                  </a:lnTo>
                  <a:lnTo>
                    <a:pt x="2233" y="1982"/>
                  </a:lnTo>
                  <a:lnTo>
                    <a:pt x="2216" y="2005"/>
                  </a:lnTo>
                  <a:lnTo>
                    <a:pt x="2197" y="2028"/>
                  </a:lnTo>
                  <a:lnTo>
                    <a:pt x="2177" y="2051"/>
                  </a:lnTo>
                  <a:lnTo>
                    <a:pt x="2157" y="2073"/>
                  </a:lnTo>
                  <a:lnTo>
                    <a:pt x="2137" y="2095"/>
                  </a:lnTo>
                  <a:lnTo>
                    <a:pt x="2116" y="2117"/>
                  </a:lnTo>
                  <a:lnTo>
                    <a:pt x="2096" y="2137"/>
                  </a:lnTo>
                  <a:lnTo>
                    <a:pt x="2074" y="2158"/>
                  </a:lnTo>
                  <a:lnTo>
                    <a:pt x="2051" y="2177"/>
                  </a:lnTo>
                  <a:lnTo>
                    <a:pt x="2029" y="2196"/>
                  </a:lnTo>
                  <a:lnTo>
                    <a:pt x="2005" y="2215"/>
                  </a:lnTo>
                  <a:lnTo>
                    <a:pt x="1981" y="2233"/>
                  </a:lnTo>
                  <a:lnTo>
                    <a:pt x="1958" y="2251"/>
                  </a:lnTo>
                  <a:lnTo>
                    <a:pt x="1933" y="2267"/>
                  </a:lnTo>
                  <a:lnTo>
                    <a:pt x="1909" y="2283"/>
                  </a:lnTo>
                  <a:lnTo>
                    <a:pt x="1883" y="2300"/>
                  </a:lnTo>
                  <a:lnTo>
                    <a:pt x="1857" y="2315"/>
                  </a:lnTo>
                  <a:lnTo>
                    <a:pt x="1831" y="2330"/>
                  </a:lnTo>
                  <a:lnTo>
                    <a:pt x="1803" y="2344"/>
                  </a:lnTo>
                  <a:lnTo>
                    <a:pt x="1778" y="2357"/>
                  </a:lnTo>
                  <a:lnTo>
                    <a:pt x="1750" y="2369"/>
                  </a:lnTo>
                  <a:lnTo>
                    <a:pt x="1723" y="2382"/>
                  </a:lnTo>
                  <a:lnTo>
                    <a:pt x="1694" y="2394"/>
                  </a:lnTo>
                  <a:lnTo>
                    <a:pt x="1666" y="2404"/>
                  </a:lnTo>
                  <a:lnTo>
                    <a:pt x="1637" y="2415"/>
                  </a:lnTo>
                  <a:lnTo>
                    <a:pt x="1608" y="2424"/>
                  </a:lnTo>
                  <a:lnTo>
                    <a:pt x="1580" y="2432"/>
                  </a:lnTo>
                  <a:lnTo>
                    <a:pt x="1550" y="2440"/>
                  </a:lnTo>
                  <a:lnTo>
                    <a:pt x="1520" y="2447"/>
                  </a:lnTo>
                  <a:lnTo>
                    <a:pt x="1490" y="2454"/>
                  </a:lnTo>
                  <a:lnTo>
                    <a:pt x="1459" y="2460"/>
                  </a:lnTo>
                  <a:lnTo>
                    <a:pt x="1428" y="2465"/>
                  </a:lnTo>
                  <a:lnTo>
                    <a:pt x="1398" y="2469"/>
                  </a:lnTo>
                  <a:lnTo>
                    <a:pt x="1367" y="2473"/>
                  </a:lnTo>
                  <a:lnTo>
                    <a:pt x="1335" y="2476"/>
                  </a:lnTo>
                  <a:lnTo>
                    <a:pt x="1304" y="2477"/>
                  </a:lnTo>
                  <a:lnTo>
                    <a:pt x="1271" y="2479"/>
                  </a:lnTo>
                  <a:lnTo>
                    <a:pt x="1240" y="2480"/>
                  </a:lnTo>
                  <a:lnTo>
                    <a:pt x="1208" y="2479"/>
                  </a:lnTo>
                  <a:lnTo>
                    <a:pt x="1176" y="2477"/>
                  </a:lnTo>
                  <a:lnTo>
                    <a:pt x="1144" y="2476"/>
                  </a:lnTo>
                  <a:lnTo>
                    <a:pt x="1113" y="2473"/>
                  </a:lnTo>
                  <a:lnTo>
                    <a:pt x="1081" y="2469"/>
                  </a:lnTo>
                  <a:lnTo>
                    <a:pt x="1051" y="2465"/>
                  </a:lnTo>
                  <a:lnTo>
                    <a:pt x="1020" y="2460"/>
                  </a:lnTo>
                  <a:lnTo>
                    <a:pt x="990" y="2454"/>
                  </a:lnTo>
                  <a:lnTo>
                    <a:pt x="960" y="2447"/>
                  </a:lnTo>
                  <a:lnTo>
                    <a:pt x="930" y="2440"/>
                  </a:lnTo>
                  <a:lnTo>
                    <a:pt x="900" y="2432"/>
                  </a:lnTo>
                  <a:lnTo>
                    <a:pt x="871" y="2424"/>
                  </a:lnTo>
                  <a:lnTo>
                    <a:pt x="843" y="2415"/>
                  </a:lnTo>
                  <a:lnTo>
                    <a:pt x="814" y="2404"/>
                  </a:lnTo>
                  <a:lnTo>
                    <a:pt x="785" y="2394"/>
                  </a:lnTo>
                  <a:lnTo>
                    <a:pt x="757" y="2382"/>
                  </a:lnTo>
                  <a:lnTo>
                    <a:pt x="729" y="2369"/>
                  </a:lnTo>
                  <a:lnTo>
                    <a:pt x="702" y="2357"/>
                  </a:lnTo>
                  <a:lnTo>
                    <a:pt x="675" y="2344"/>
                  </a:lnTo>
                  <a:lnTo>
                    <a:pt x="649" y="2330"/>
                  </a:lnTo>
                  <a:lnTo>
                    <a:pt x="623" y="2315"/>
                  </a:lnTo>
                  <a:lnTo>
                    <a:pt x="597" y="2300"/>
                  </a:lnTo>
                  <a:lnTo>
                    <a:pt x="571" y="2283"/>
                  </a:lnTo>
                  <a:lnTo>
                    <a:pt x="546" y="2267"/>
                  </a:lnTo>
                  <a:lnTo>
                    <a:pt x="522" y="2251"/>
                  </a:lnTo>
                  <a:lnTo>
                    <a:pt x="499" y="2233"/>
                  </a:lnTo>
                  <a:lnTo>
                    <a:pt x="474" y="2215"/>
                  </a:lnTo>
                  <a:lnTo>
                    <a:pt x="451" y="2196"/>
                  </a:lnTo>
                  <a:lnTo>
                    <a:pt x="429" y="2177"/>
                  </a:lnTo>
                  <a:lnTo>
                    <a:pt x="406" y="2158"/>
                  </a:lnTo>
                  <a:lnTo>
                    <a:pt x="384" y="2137"/>
                  </a:lnTo>
                  <a:lnTo>
                    <a:pt x="363" y="2117"/>
                  </a:lnTo>
                  <a:lnTo>
                    <a:pt x="342" y="2095"/>
                  </a:lnTo>
                  <a:lnTo>
                    <a:pt x="322" y="2073"/>
                  </a:lnTo>
                  <a:lnTo>
                    <a:pt x="302" y="2051"/>
                  </a:lnTo>
                  <a:lnTo>
                    <a:pt x="283" y="2028"/>
                  </a:lnTo>
                  <a:lnTo>
                    <a:pt x="264" y="2005"/>
                  </a:lnTo>
                  <a:lnTo>
                    <a:pt x="246" y="1982"/>
                  </a:lnTo>
                  <a:lnTo>
                    <a:pt x="228" y="1957"/>
                  </a:lnTo>
                  <a:lnTo>
                    <a:pt x="212" y="1933"/>
                  </a:lnTo>
                  <a:lnTo>
                    <a:pt x="196" y="1908"/>
                  </a:lnTo>
                  <a:lnTo>
                    <a:pt x="179" y="1882"/>
                  </a:lnTo>
                  <a:lnTo>
                    <a:pt x="164" y="1856"/>
                  </a:lnTo>
                  <a:lnTo>
                    <a:pt x="149" y="1830"/>
                  </a:lnTo>
                  <a:lnTo>
                    <a:pt x="135" y="1804"/>
                  </a:lnTo>
                  <a:lnTo>
                    <a:pt x="122" y="1777"/>
                  </a:lnTo>
                  <a:lnTo>
                    <a:pt x="110" y="1750"/>
                  </a:lnTo>
                  <a:lnTo>
                    <a:pt x="97" y="1722"/>
                  </a:lnTo>
                  <a:lnTo>
                    <a:pt x="86" y="1694"/>
                  </a:lnTo>
                  <a:lnTo>
                    <a:pt x="75" y="1667"/>
                  </a:lnTo>
                  <a:lnTo>
                    <a:pt x="64" y="1638"/>
                  </a:lnTo>
                  <a:lnTo>
                    <a:pt x="56" y="1608"/>
                  </a:lnTo>
                  <a:lnTo>
                    <a:pt x="47" y="1579"/>
                  </a:lnTo>
                  <a:lnTo>
                    <a:pt x="39" y="1549"/>
                  </a:lnTo>
                  <a:lnTo>
                    <a:pt x="32" y="1519"/>
                  </a:lnTo>
                  <a:lnTo>
                    <a:pt x="25" y="1489"/>
                  </a:lnTo>
                  <a:lnTo>
                    <a:pt x="19" y="1459"/>
                  </a:lnTo>
                  <a:lnTo>
                    <a:pt x="14" y="1429"/>
                  </a:lnTo>
                  <a:lnTo>
                    <a:pt x="10" y="1398"/>
                  </a:lnTo>
                  <a:lnTo>
                    <a:pt x="6" y="1366"/>
                  </a:lnTo>
                  <a:lnTo>
                    <a:pt x="3" y="1335"/>
                  </a:lnTo>
                  <a:lnTo>
                    <a:pt x="2" y="1303"/>
                  </a:lnTo>
                  <a:lnTo>
                    <a:pt x="0" y="1272"/>
                  </a:lnTo>
                  <a:lnTo>
                    <a:pt x="0" y="1239"/>
                  </a:lnTo>
                  <a:lnTo>
                    <a:pt x="0" y="1208"/>
                  </a:lnTo>
                  <a:lnTo>
                    <a:pt x="2" y="1176"/>
                  </a:lnTo>
                  <a:lnTo>
                    <a:pt x="3" y="1144"/>
                  </a:lnTo>
                  <a:lnTo>
                    <a:pt x="6" y="1112"/>
                  </a:lnTo>
                  <a:lnTo>
                    <a:pt x="10" y="1082"/>
                  </a:lnTo>
                  <a:lnTo>
                    <a:pt x="14" y="1051"/>
                  </a:lnTo>
                  <a:lnTo>
                    <a:pt x="19" y="1020"/>
                  </a:lnTo>
                  <a:lnTo>
                    <a:pt x="25" y="989"/>
                  </a:lnTo>
                  <a:lnTo>
                    <a:pt x="32" y="959"/>
                  </a:lnTo>
                  <a:lnTo>
                    <a:pt x="39" y="929"/>
                  </a:lnTo>
                  <a:lnTo>
                    <a:pt x="47" y="901"/>
                  </a:lnTo>
                  <a:lnTo>
                    <a:pt x="56" y="871"/>
                  </a:lnTo>
                  <a:lnTo>
                    <a:pt x="64" y="842"/>
                  </a:lnTo>
                  <a:lnTo>
                    <a:pt x="75" y="813"/>
                  </a:lnTo>
                  <a:lnTo>
                    <a:pt x="86" y="785"/>
                  </a:lnTo>
                  <a:lnTo>
                    <a:pt x="97" y="757"/>
                  </a:lnTo>
                  <a:lnTo>
                    <a:pt x="110" y="729"/>
                  </a:lnTo>
                  <a:lnTo>
                    <a:pt x="122" y="701"/>
                  </a:lnTo>
                  <a:lnTo>
                    <a:pt x="135" y="676"/>
                  </a:lnTo>
                  <a:lnTo>
                    <a:pt x="149" y="648"/>
                  </a:lnTo>
                  <a:lnTo>
                    <a:pt x="164" y="622"/>
                  </a:lnTo>
                  <a:lnTo>
                    <a:pt x="179" y="596"/>
                  </a:lnTo>
                  <a:lnTo>
                    <a:pt x="196" y="572"/>
                  </a:lnTo>
                  <a:lnTo>
                    <a:pt x="212" y="546"/>
                  </a:lnTo>
                  <a:lnTo>
                    <a:pt x="228" y="521"/>
                  </a:lnTo>
                  <a:lnTo>
                    <a:pt x="246" y="498"/>
                  </a:lnTo>
                  <a:lnTo>
                    <a:pt x="264" y="474"/>
                  </a:lnTo>
                  <a:lnTo>
                    <a:pt x="283" y="452"/>
                  </a:lnTo>
                  <a:lnTo>
                    <a:pt x="302" y="428"/>
                  </a:lnTo>
                  <a:lnTo>
                    <a:pt x="322" y="407"/>
                  </a:lnTo>
                  <a:lnTo>
                    <a:pt x="342" y="385"/>
                  </a:lnTo>
                  <a:lnTo>
                    <a:pt x="363" y="363"/>
                  </a:lnTo>
                  <a:lnTo>
                    <a:pt x="384" y="342"/>
                  </a:lnTo>
                  <a:lnTo>
                    <a:pt x="406" y="322"/>
                  </a:lnTo>
                  <a:lnTo>
                    <a:pt x="429" y="302"/>
                  </a:lnTo>
                  <a:lnTo>
                    <a:pt x="451" y="282"/>
                  </a:lnTo>
                  <a:lnTo>
                    <a:pt x="474" y="265"/>
                  </a:lnTo>
                  <a:lnTo>
                    <a:pt x="499" y="246"/>
                  </a:lnTo>
                  <a:lnTo>
                    <a:pt x="522" y="229"/>
                  </a:lnTo>
                  <a:lnTo>
                    <a:pt x="546" y="211"/>
                  </a:lnTo>
                  <a:lnTo>
                    <a:pt x="571" y="195"/>
                  </a:lnTo>
                  <a:lnTo>
                    <a:pt x="597" y="179"/>
                  </a:lnTo>
                  <a:lnTo>
                    <a:pt x="623" y="164"/>
                  </a:lnTo>
                  <a:lnTo>
                    <a:pt x="649" y="150"/>
                  </a:lnTo>
                  <a:lnTo>
                    <a:pt x="675" y="135"/>
                  </a:lnTo>
                  <a:lnTo>
                    <a:pt x="702" y="123"/>
                  </a:lnTo>
                  <a:lnTo>
                    <a:pt x="729" y="109"/>
                  </a:lnTo>
                  <a:lnTo>
                    <a:pt x="757" y="97"/>
                  </a:lnTo>
                  <a:lnTo>
                    <a:pt x="785" y="86"/>
                  </a:lnTo>
                  <a:lnTo>
                    <a:pt x="814" y="75"/>
                  </a:lnTo>
                  <a:lnTo>
                    <a:pt x="843" y="65"/>
                  </a:lnTo>
                  <a:lnTo>
                    <a:pt x="871" y="56"/>
                  </a:lnTo>
                  <a:lnTo>
                    <a:pt x="900" y="46"/>
                  </a:lnTo>
                  <a:lnTo>
                    <a:pt x="930" y="39"/>
                  </a:lnTo>
                  <a:lnTo>
                    <a:pt x="960" y="31"/>
                  </a:lnTo>
                  <a:lnTo>
                    <a:pt x="990" y="24"/>
                  </a:lnTo>
                  <a:lnTo>
                    <a:pt x="1020" y="19"/>
                  </a:lnTo>
                  <a:lnTo>
                    <a:pt x="1051" y="14"/>
                  </a:lnTo>
                  <a:lnTo>
                    <a:pt x="1081" y="9"/>
                  </a:lnTo>
                  <a:lnTo>
                    <a:pt x="1113" y="7"/>
                  </a:lnTo>
                  <a:lnTo>
                    <a:pt x="1144" y="4"/>
                  </a:lnTo>
                  <a:lnTo>
                    <a:pt x="1176" y="1"/>
                  </a:lnTo>
                  <a:lnTo>
                    <a:pt x="1208" y="0"/>
                  </a:lnTo>
                  <a:lnTo>
                    <a:pt x="1240" y="0"/>
                  </a:lnTo>
                  <a:close/>
                  <a:moveTo>
                    <a:pt x="1240" y="20"/>
                  </a:moveTo>
                  <a:lnTo>
                    <a:pt x="1208" y="20"/>
                  </a:lnTo>
                  <a:lnTo>
                    <a:pt x="1177" y="22"/>
                  </a:lnTo>
                  <a:lnTo>
                    <a:pt x="1146" y="24"/>
                  </a:lnTo>
                  <a:lnTo>
                    <a:pt x="1116" y="27"/>
                  </a:lnTo>
                  <a:lnTo>
                    <a:pt x="1084" y="30"/>
                  </a:lnTo>
                  <a:lnTo>
                    <a:pt x="1054" y="34"/>
                  </a:lnTo>
                  <a:lnTo>
                    <a:pt x="1024" y="39"/>
                  </a:lnTo>
                  <a:lnTo>
                    <a:pt x="994" y="45"/>
                  </a:lnTo>
                  <a:lnTo>
                    <a:pt x="964" y="52"/>
                  </a:lnTo>
                  <a:lnTo>
                    <a:pt x="935" y="59"/>
                  </a:lnTo>
                  <a:lnTo>
                    <a:pt x="905" y="67"/>
                  </a:lnTo>
                  <a:lnTo>
                    <a:pt x="877" y="75"/>
                  </a:lnTo>
                  <a:lnTo>
                    <a:pt x="848" y="84"/>
                  </a:lnTo>
                  <a:lnTo>
                    <a:pt x="821" y="94"/>
                  </a:lnTo>
                  <a:lnTo>
                    <a:pt x="792" y="105"/>
                  </a:lnTo>
                  <a:lnTo>
                    <a:pt x="765" y="116"/>
                  </a:lnTo>
                  <a:lnTo>
                    <a:pt x="737" y="128"/>
                  </a:lnTo>
                  <a:lnTo>
                    <a:pt x="711" y="140"/>
                  </a:lnTo>
                  <a:lnTo>
                    <a:pt x="684" y="154"/>
                  </a:lnTo>
                  <a:lnTo>
                    <a:pt x="658" y="168"/>
                  </a:lnTo>
                  <a:lnTo>
                    <a:pt x="632" y="181"/>
                  </a:lnTo>
                  <a:lnTo>
                    <a:pt x="608" y="196"/>
                  </a:lnTo>
                  <a:lnTo>
                    <a:pt x="583" y="213"/>
                  </a:lnTo>
                  <a:lnTo>
                    <a:pt x="559" y="229"/>
                  </a:lnTo>
                  <a:lnTo>
                    <a:pt x="534" y="246"/>
                  </a:lnTo>
                  <a:lnTo>
                    <a:pt x="511" y="262"/>
                  </a:lnTo>
                  <a:lnTo>
                    <a:pt x="486" y="281"/>
                  </a:lnTo>
                  <a:lnTo>
                    <a:pt x="464" y="299"/>
                  </a:lnTo>
                  <a:lnTo>
                    <a:pt x="441" y="318"/>
                  </a:lnTo>
                  <a:lnTo>
                    <a:pt x="419" y="337"/>
                  </a:lnTo>
                  <a:lnTo>
                    <a:pt x="399" y="357"/>
                  </a:lnTo>
                  <a:lnTo>
                    <a:pt x="377" y="378"/>
                  </a:lnTo>
                  <a:lnTo>
                    <a:pt x="357" y="398"/>
                  </a:lnTo>
                  <a:lnTo>
                    <a:pt x="337" y="420"/>
                  </a:lnTo>
                  <a:lnTo>
                    <a:pt x="318" y="442"/>
                  </a:lnTo>
                  <a:lnTo>
                    <a:pt x="299" y="464"/>
                  </a:lnTo>
                  <a:lnTo>
                    <a:pt x="280" y="487"/>
                  </a:lnTo>
                  <a:lnTo>
                    <a:pt x="262" y="510"/>
                  </a:lnTo>
                  <a:lnTo>
                    <a:pt x="246" y="534"/>
                  </a:lnTo>
                  <a:lnTo>
                    <a:pt x="228" y="558"/>
                  </a:lnTo>
                  <a:lnTo>
                    <a:pt x="212" y="583"/>
                  </a:lnTo>
                  <a:lnTo>
                    <a:pt x="197" y="607"/>
                  </a:lnTo>
                  <a:lnTo>
                    <a:pt x="182" y="633"/>
                  </a:lnTo>
                  <a:lnTo>
                    <a:pt x="168" y="658"/>
                  </a:lnTo>
                  <a:lnTo>
                    <a:pt x="153" y="685"/>
                  </a:lnTo>
                  <a:lnTo>
                    <a:pt x="141" y="711"/>
                  </a:lnTo>
                  <a:lnTo>
                    <a:pt x="129" y="738"/>
                  </a:lnTo>
                  <a:lnTo>
                    <a:pt x="116" y="766"/>
                  </a:lnTo>
                  <a:lnTo>
                    <a:pt x="105" y="793"/>
                  </a:lnTo>
                  <a:lnTo>
                    <a:pt x="95" y="820"/>
                  </a:lnTo>
                  <a:lnTo>
                    <a:pt x="85" y="849"/>
                  </a:lnTo>
                  <a:lnTo>
                    <a:pt x="75" y="878"/>
                  </a:lnTo>
                  <a:lnTo>
                    <a:pt x="67" y="906"/>
                  </a:lnTo>
                  <a:lnTo>
                    <a:pt x="59" y="935"/>
                  </a:lnTo>
                  <a:lnTo>
                    <a:pt x="52" y="965"/>
                  </a:lnTo>
                  <a:lnTo>
                    <a:pt x="45" y="994"/>
                  </a:lnTo>
                  <a:lnTo>
                    <a:pt x="40" y="1024"/>
                  </a:lnTo>
                  <a:lnTo>
                    <a:pt x="34" y="1054"/>
                  </a:lnTo>
                  <a:lnTo>
                    <a:pt x="30" y="1084"/>
                  </a:lnTo>
                  <a:lnTo>
                    <a:pt x="26" y="1115"/>
                  </a:lnTo>
                  <a:lnTo>
                    <a:pt x="24" y="1146"/>
                  </a:lnTo>
                  <a:lnTo>
                    <a:pt x="22" y="1176"/>
                  </a:lnTo>
                  <a:lnTo>
                    <a:pt x="21" y="1208"/>
                  </a:lnTo>
                  <a:lnTo>
                    <a:pt x="21" y="1239"/>
                  </a:lnTo>
                  <a:lnTo>
                    <a:pt x="21" y="1271"/>
                  </a:lnTo>
                  <a:lnTo>
                    <a:pt x="22" y="1302"/>
                  </a:lnTo>
                  <a:lnTo>
                    <a:pt x="24" y="1333"/>
                  </a:lnTo>
                  <a:lnTo>
                    <a:pt x="26" y="1365"/>
                  </a:lnTo>
                  <a:lnTo>
                    <a:pt x="30" y="1395"/>
                  </a:lnTo>
                  <a:lnTo>
                    <a:pt x="34" y="1425"/>
                  </a:lnTo>
                  <a:lnTo>
                    <a:pt x="40" y="1455"/>
                  </a:lnTo>
                  <a:lnTo>
                    <a:pt x="45" y="1485"/>
                  </a:lnTo>
                  <a:lnTo>
                    <a:pt x="52" y="1515"/>
                  </a:lnTo>
                  <a:lnTo>
                    <a:pt x="59" y="1545"/>
                  </a:lnTo>
                  <a:lnTo>
                    <a:pt x="67" y="1574"/>
                  </a:lnTo>
                  <a:lnTo>
                    <a:pt x="75" y="1602"/>
                  </a:lnTo>
                  <a:lnTo>
                    <a:pt x="85" y="1631"/>
                  </a:lnTo>
                  <a:lnTo>
                    <a:pt x="95" y="1658"/>
                  </a:lnTo>
                  <a:lnTo>
                    <a:pt x="105" y="1687"/>
                  </a:lnTo>
                  <a:lnTo>
                    <a:pt x="116" y="1714"/>
                  </a:lnTo>
                  <a:lnTo>
                    <a:pt x="129" y="1742"/>
                  </a:lnTo>
                  <a:lnTo>
                    <a:pt x="141" y="1769"/>
                  </a:lnTo>
                  <a:lnTo>
                    <a:pt x="153" y="1795"/>
                  </a:lnTo>
                  <a:lnTo>
                    <a:pt x="168" y="1821"/>
                  </a:lnTo>
                  <a:lnTo>
                    <a:pt x="182" y="1847"/>
                  </a:lnTo>
                  <a:lnTo>
                    <a:pt x="197" y="1871"/>
                  </a:lnTo>
                  <a:lnTo>
                    <a:pt x="212" y="1897"/>
                  </a:lnTo>
                  <a:lnTo>
                    <a:pt x="228" y="1922"/>
                  </a:lnTo>
                  <a:lnTo>
                    <a:pt x="246" y="1945"/>
                  </a:lnTo>
                  <a:lnTo>
                    <a:pt x="262" y="1970"/>
                  </a:lnTo>
                  <a:lnTo>
                    <a:pt x="280" y="1993"/>
                  </a:lnTo>
                  <a:lnTo>
                    <a:pt x="299" y="2015"/>
                  </a:lnTo>
                  <a:lnTo>
                    <a:pt x="318" y="2038"/>
                  </a:lnTo>
                  <a:lnTo>
                    <a:pt x="337" y="2060"/>
                  </a:lnTo>
                  <a:lnTo>
                    <a:pt x="357" y="2081"/>
                  </a:lnTo>
                  <a:lnTo>
                    <a:pt x="377" y="2102"/>
                  </a:lnTo>
                  <a:lnTo>
                    <a:pt x="399" y="2122"/>
                  </a:lnTo>
                  <a:lnTo>
                    <a:pt x="419" y="2142"/>
                  </a:lnTo>
                  <a:lnTo>
                    <a:pt x="441" y="2162"/>
                  </a:lnTo>
                  <a:lnTo>
                    <a:pt x="464" y="2181"/>
                  </a:lnTo>
                  <a:lnTo>
                    <a:pt x="486" y="2199"/>
                  </a:lnTo>
                  <a:lnTo>
                    <a:pt x="511" y="2217"/>
                  </a:lnTo>
                  <a:lnTo>
                    <a:pt x="534" y="2234"/>
                  </a:lnTo>
                  <a:lnTo>
                    <a:pt x="559" y="2251"/>
                  </a:lnTo>
                  <a:lnTo>
                    <a:pt x="583" y="2267"/>
                  </a:lnTo>
                  <a:lnTo>
                    <a:pt x="608" y="2282"/>
                  </a:lnTo>
                  <a:lnTo>
                    <a:pt x="632" y="2297"/>
                  </a:lnTo>
                  <a:lnTo>
                    <a:pt x="658" y="2312"/>
                  </a:lnTo>
                  <a:lnTo>
                    <a:pt x="684" y="2326"/>
                  </a:lnTo>
                  <a:lnTo>
                    <a:pt x="711" y="2338"/>
                  </a:lnTo>
                  <a:lnTo>
                    <a:pt x="737" y="2352"/>
                  </a:lnTo>
                  <a:lnTo>
                    <a:pt x="765" y="2363"/>
                  </a:lnTo>
                  <a:lnTo>
                    <a:pt x="792" y="2375"/>
                  </a:lnTo>
                  <a:lnTo>
                    <a:pt x="821" y="2384"/>
                  </a:lnTo>
                  <a:lnTo>
                    <a:pt x="848" y="2395"/>
                  </a:lnTo>
                  <a:lnTo>
                    <a:pt x="877" y="2404"/>
                  </a:lnTo>
                  <a:lnTo>
                    <a:pt x="905" y="2413"/>
                  </a:lnTo>
                  <a:lnTo>
                    <a:pt x="935" y="2420"/>
                  </a:lnTo>
                  <a:lnTo>
                    <a:pt x="964" y="2428"/>
                  </a:lnTo>
                  <a:lnTo>
                    <a:pt x="994" y="2434"/>
                  </a:lnTo>
                  <a:lnTo>
                    <a:pt x="1024" y="2440"/>
                  </a:lnTo>
                  <a:lnTo>
                    <a:pt x="1054" y="2445"/>
                  </a:lnTo>
                  <a:lnTo>
                    <a:pt x="1084" y="2449"/>
                  </a:lnTo>
                  <a:lnTo>
                    <a:pt x="1116" y="2453"/>
                  </a:lnTo>
                  <a:lnTo>
                    <a:pt x="1146" y="2455"/>
                  </a:lnTo>
                  <a:lnTo>
                    <a:pt x="1177" y="2457"/>
                  </a:lnTo>
                  <a:lnTo>
                    <a:pt x="1208" y="2458"/>
                  </a:lnTo>
                  <a:lnTo>
                    <a:pt x="1240" y="2460"/>
                  </a:lnTo>
                  <a:lnTo>
                    <a:pt x="1271" y="2458"/>
                  </a:lnTo>
                  <a:lnTo>
                    <a:pt x="1303" y="2457"/>
                  </a:lnTo>
                  <a:lnTo>
                    <a:pt x="1334" y="2455"/>
                  </a:lnTo>
                  <a:lnTo>
                    <a:pt x="1364" y="2453"/>
                  </a:lnTo>
                  <a:lnTo>
                    <a:pt x="1395" y="2449"/>
                  </a:lnTo>
                  <a:lnTo>
                    <a:pt x="1425" y="2445"/>
                  </a:lnTo>
                  <a:lnTo>
                    <a:pt x="1455" y="2440"/>
                  </a:lnTo>
                  <a:lnTo>
                    <a:pt x="1485" y="2434"/>
                  </a:lnTo>
                  <a:lnTo>
                    <a:pt x="1515" y="2428"/>
                  </a:lnTo>
                  <a:lnTo>
                    <a:pt x="1544" y="2420"/>
                  </a:lnTo>
                  <a:lnTo>
                    <a:pt x="1574" y="2413"/>
                  </a:lnTo>
                  <a:lnTo>
                    <a:pt x="1603" y="2404"/>
                  </a:lnTo>
                  <a:lnTo>
                    <a:pt x="1630" y="2395"/>
                  </a:lnTo>
                  <a:lnTo>
                    <a:pt x="1659" y="2384"/>
                  </a:lnTo>
                  <a:lnTo>
                    <a:pt x="1687" y="2375"/>
                  </a:lnTo>
                  <a:lnTo>
                    <a:pt x="1715" y="2363"/>
                  </a:lnTo>
                  <a:lnTo>
                    <a:pt x="1742" y="2352"/>
                  </a:lnTo>
                  <a:lnTo>
                    <a:pt x="1768" y="2338"/>
                  </a:lnTo>
                  <a:lnTo>
                    <a:pt x="1795" y="2326"/>
                  </a:lnTo>
                  <a:lnTo>
                    <a:pt x="1821" y="2312"/>
                  </a:lnTo>
                  <a:lnTo>
                    <a:pt x="1847" y="2297"/>
                  </a:lnTo>
                  <a:lnTo>
                    <a:pt x="1872" y="2282"/>
                  </a:lnTo>
                  <a:lnTo>
                    <a:pt x="1896" y="2267"/>
                  </a:lnTo>
                  <a:lnTo>
                    <a:pt x="1921" y="2251"/>
                  </a:lnTo>
                  <a:lnTo>
                    <a:pt x="1945" y="2234"/>
                  </a:lnTo>
                  <a:lnTo>
                    <a:pt x="1969" y="2217"/>
                  </a:lnTo>
                  <a:lnTo>
                    <a:pt x="1992" y="2199"/>
                  </a:lnTo>
                  <a:lnTo>
                    <a:pt x="2015" y="2181"/>
                  </a:lnTo>
                  <a:lnTo>
                    <a:pt x="2038" y="2162"/>
                  </a:lnTo>
                  <a:lnTo>
                    <a:pt x="2060" y="2142"/>
                  </a:lnTo>
                  <a:lnTo>
                    <a:pt x="2081" y="2122"/>
                  </a:lnTo>
                  <a:lnTo>
                    <a:pt x="2102" y="2102"/>
                  </a:lnTo>
                  <a:lnTo>
                    <a:pt x="2123" y="2081"/>
                  </a:lnTo>
                  <a:lnTo>
                    <a:pt x="2142" y="2060"/>
                  </a:lnTo>
                  <a:lnTo>
                    <a:pt x="2161" y="2038"/>
                  </a:lnTo>
                  <a:lnTo>
                    <a:pt x="2180" y="2015"/>
                  </a:lnTo>
                  <a:lnTo>
                    <a:pt x="2199" y="1993"/>
                  </a:lnTo>
                  <a:lnTo>
                    <a:pt x="2217" y="1970"/>
                  </a:lnTo>
                  <a:lnTo>
                    <a:pt x="2233" y="1945"/>
                  </a:lnTo>
                  <a:lnTo>
                    <a:pt x="2251" y="1922"/>
                  </a:lnTo>
                  <a:lnTo>
                    <a:pt x="2268" y="1897"/>
                  </a:lnTo>
                  <a:lnTo>
                    <a:pt x="2283" y="1871"/>
                  </a:lnTo>
                  <a:lnTo>
                    <a:pt x="2298" y="1847"/>
                  </a:lnTo>
                  <a:lnTo>
                    <a:pt x="2311" y="1821"/>
                  </a:lnTo>
                  <a:lnTo>
                    <a:pt x="2326" y="1795"/>
                  </a:lnTo>
                  <a:lnTo>
                    <a:pt x="2339" y="1769"/>
                  </a:lnTo>
                  <a:lnTo>
                    <a:pt x="2351" y="1742"/>
                  </a:lnTo>
                  <a:lnTo>
                    <a:pt x="2363" y="1714"/>
                  </a:lnTo>
                  <a:lnTo>
                    <a:pt x="2374" y="1687"/>
                  </a:lnTo>
                  <a:lnTo>
                    <a:pt x="2385" y="1658"/>
                  </a:lnTo>
                  <a:lnTo>
                    <a:pt x="2395" y="1631"/>
                  </a:lnTo>
                  <a:lnTo>
                    <a:pt x="2404" y="1602"/>
                  </a:lnTo>
                  <a:lnTo>
                    <a:pt x="2412" y="1574"/>
                  </a:lnTo>
                  <a:lnTo>
                    <a:pt x="2420" y="1545"/>
                  </a:lnTo>
                  <a:lnTo>
                    <a:pt x="2427" y="1515"/>
                  </a:lnTo>
                  <a:lnTo>
                    <a:pt x="2434" y="1485"/>
                  </a:lnTo>
                  <a:lnTo>
                    <a:pt x="2440" y="1455"/>
                  </a:lnTo>
                  <a:lnTo>
                    <a:pt x="2445" y="1425"/>
                  </a:lnTo>
                  <a:lnTo>
                    <a:pt x="2449" y="1395"/>
                  </a:lnTo>
                  <a:lnTo>
                    <a:pt x="2453" y="1365"/>
                  </a:lnTo>
                  <a:lnTo>
                    <a:pt x="2456" y="1333"/>
                  </a:lnTo>
                  <a:lnTo>
                    <a:pt x="2457" y="1302"/>
                  </a:lnTo>
                  <a:lnTo>
                    <a:pt x="2459" y="1271"/>
                  </a:lnTo>
                  <a:lnTo>
                    <a:pt x="2459" y="1239"/>
                  </a:lnTo>
                  <a:lnTo>
                    <a:pt x="2459" y="1208"/>
                  </a:lnTo>
                  <a:lnTo>
                    <a:pt x="2457" y="1176"/>
                  </a:lnTo>
                  <a:lnTo>
                    <a:pt x="2456" y="1146"/>
                  </a:lnTo>
                  <a:lnTo>
                    <a:pt x="2453" y="1115"/>
                  </a:lnTo>
                  <a:lnTo>
                    <a:pt x="2449" y="1084"/>
                  </a:lnTo>
                  <a:lnTo>
                    <a:pt x="2445" y="1054"/>
                  </a:lnTo>
                  <a:lnTo>
                    <a:pt x="2440" y="1024"/>
                  </a:lnTo>
                  <a:lnTo>
                    <a:pt x="2434" y="994"/>
                  </a:lnTo>
                  <a:lnTo>
                    <a:pt x="2427" y="965"/>
                  </a:lnTo>
                  <a:lnTo>
                    <a:pt x="2420" y="935"/>
                  </a:lnTo>
                  <a:lnTo>
                    <a:pt x="2412" y="906"/>
                  </a:lnTo>
                  <a:lnTo>
                    <a:pt x="2404" y="878"/>
                  </a:lnTo>
                  <a:lnTo>
                    <a:pt x="2395" y="849"/>
                  </a:lnTo>
                  <a:lnTo>
                    <a:pt x="2385" y="820"/>
                  </a:lnTo>
                  <a:lnTo>
                    <a:pt x="2374" y="793"/>
                  </a:lnTo>
                  <a:lnTo>
                    <a:pt x="2363" y="766"/>
                  </a:lnTo>
                  <a:lnTo>
                    <a:pt x="2351" y="738"/>
                  </a:lnTo>
                  <a:lnTo>
                    <a:pt x="2339" y="711"/>
                  </a:lnTo>
                  <a:lnTo>
                    <a:pt x="2326" y="685"/>
                  </a:lnTo>
                  <a:lnTo>
                    <a:pt x="2311" y="658"/>
                  </a:lnTo>
                  <a:lnTo>
                    <a:pt x="2298" y="633"/>
                  </a:lnTo>
                  <a:lnTo>
                    <a:pt x="2283" y="607"/>
                  </a:lnTo>
                  <a:lnTo>
                    <a:pt x="2268" y="583"/>
                  </a:lnTo>
                  <a:lnTo>
                    <a:pt x="2251" y="558"/>
                  </a:lnTo>
                  <a:lnTo>
                    <a:pt x="2233" y="534"/>
                  </a:lnTo>
                  <a:lnTo>
                    <a:pt x="2217" y="510"/>
                  </a:lnTo>
                  <a:lnTo>
                    <a:pt x="2199" y="487"/>
                  </a:lnTo>
                  <a:lnTo>
                    <a:pt x="2180" y="464"/>
                  </a:lnTo>
                  <a:lnTo>
                    <a:pt x="2161" y="442"/>
                  </a:lnTo>
                  <a:lnTo>
                    <a:pt x="2142" y="420"/>
                  </a:lnTo>
                  <a:lnTo>
                    <a:pt x="2123" y="398"/>
                  </a:lnTo>
                  <a:lnTo>
                    <a:pt x="2102" y="378"/>
                  </a:lnTo>
                  <a:lnTo>
                    <a:pt x="2081" y="357"/>
                  </a:lnTo>
                  <a:lnTo>
                    <a:pt x="2060" y="337"/>
                  </a:lnTo>
                  <a:lnTo>
                    <a:pt x="2038" y="318"/>
                  </a:lnTo>
                  <a:lnTo>
                    <a:pt x="2015" y="299"/>
                  </a:lnTo>
                  <a:lnTo>
                    <a:pt x="1992" y="281"/>
                  </a:lnTo>
                  <a:lnTo>
                    <a:pt x="1969" y="262"/>
                  </a:lnTo>
                  <a:lnTo>
                    <a:pt x="1945" y="246"/>
                  </a:lnTo>
                  <a:lnTo>
                    <a:pt x="1921" y="229"/>
                  </a:lnTo>
                  <a:lnTo>
                    <a:pt x="1896" y="213"/>
                  </a:lnTo>
                  <a:lnTo>
                    <a:pt x="1872" y="196"/>
                  </a:lnTo>
                  <a:lnTo>
                    <a:pt x="1847" y="181"/>
                  </a:lnTo>
                  <a:lnTo>
                    <a:pt x="1821" y="168"/>
                  </a:lnTo>
                  <a:lnTo>
                    <a:pt x="1795" y="154"/>
                  </a:lnTo>
                  <a:lnTo>
                    <a:pt x="1768" y="140"/>
                  </a:lnTo>
                  <a:lnTo>
                    <a:pt x="1742" y="128"/>
                  </a:lnTo>
                  <a:lnTo>
                    <a:pt x="1715" y="116"/>
                  </a:lnTo>
                  <a:lnTo>
                    <a:pt x="1687" y="105"/>
                  </a:lnTo>
                  <a:lnTo>
                    <a:pt x="1659" y="94"/>
                  </a:lnTo>
                  <a:lnTo>
                    <a:pt x="1630" y="84"/>
                  </a:lnTo>
                  <a:lnTo>
                    <a:pt x="1603" y="75"/>
                  </a:lnTo>
                  <a:lnTo>
                    <a:pt x="1574" y="67"/>
                  </a:lnTo>
                  <a:lnTo>
                    <a:pt x="1544" y="59"/>
                  </a:lnTo>
                  <a:lnTo>
                    <a:pt x="1515" y="52"/>
                  </a:lnTo>
                  <a:lnTo>
                    <a:pt x="1485" y="45"/>
                  </a:lnTo>
                  <a:lnTo>
                    <a:pt x="1455" y="39"/>
                  </a:lnTo>
                  <a:lnTo>
                    <a:pt x="1425" y="34"/>
                  </a:lnTo>
                  <a:lnTo>
                    <a:pt x="1395" y="30"/>
                  </a:lnTo>
                  <a:lnTo>
                    <a:pt x="1364" y="27"/>
                  </a:lnTo>
                  <a:lnTo>
                    <a:pt x="1334" y="24"/>
                  </a:lnTo>
                  <a:lnTo>
                    <a:pt x="1303" y="22"/>
                  </a:lnTo>
                  <a:lnTo>
                    <a:pt x="1271" y="20"/>
                  </a:lnTo>
                  <a:lnTo>
                    <a:pt x="1240" y="20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Freeform 519"/>
            <p:cNvSpPr>
              <a:spLocks noChangeAspect="1" noEditPoints="1"/>
            </p:cNvSpPr>
            <p:nvPr/>
          </p:nvSpPr>
          <p:spPr bwMode="auto">
            <a:xfrm>
              <a:off x="2111" y="1772"/>
              <a:ext cx="1543" cy="1544"/>
            </a:xfrm>
            <a:custGeom>
              <a:avLst/>
              <a:gdLst>
                <a:gd name="T0" fmla="*/ 838 w 1545"/>
                <a:gd name="T1" fmla="*/ 15 h 1546"/>
                <a:gd name="T2" fmla="*/ 983 w 1545"/>
                <a:gd name="T3" fmla="*/ 60 h 1546"/>
                <a:gd name="T4" fmla="*/ 1099 w 1545"/>
                <a:gd name="T5" fmla="*/ 142 h 1546"/>
                <a:gd name="T6" fmla="*/ 1165 w 1545"/>
                <a:gd name="T7" fmla="*/ 252 h 1546"/>
                <a:gd name="T8" fmla="*/ 1272 w 1545"/>
                <a:gd name="T9" fmla="*/ 386 h 1546"/>
                <a:gd name="T10" fmla="*/ 1346 w 1545"/>
                <a:gd name="T11" fmla="*/ 508 h 1546"/>
                <a:gd name="T12" fmla="*/ 1365 w 1545"/>
                <a:gd name="T13" fmla="*/ 643 h 1546"/>
                <a:gd name="T14" fmla="*/ 1354 w 1545"/>
                <a:gd name="T15" fmla="*/ 820 h 1546"/>
                <a:gd name="T16" fmla="*/ 1312 w 1545"/>
                <a:gd name="T17" fmla="*/ 966 h 1546"/>
                <a:gd name="T18" fmla="*/ 1234 w 1545"/>
                <a:gd name="T19" fmla="*/ 1092 h 1546"/>
                <a:gd name="T20" fmla="*/ 1142 w 1545"/>
                <a:gd name="T21" fmla="*/ 1155 h 1546"/>
                <a:gd name="T22" fmla="*/ 1076 w 1545"/>
                <a:gd name="T23" fmla="*/ 1254 h 1546"/>
                <a:gd name="T24" fmla="*/ 877 w 1545"/>
                <a:gd name="T25" fmla="*/ 1342 h 1546"/>
                <a:gd name="T26" fmla="*/ 743 w 1545"/>
                <a:gd name="T27" fmla="*/ 1363 h 1546"/>
                <a:gd name="T28" fmla="*/ 565 w 1545"/>
                <a:gd name="T29" fmla="*/ 1357 h 1546"/>
                <a:gd name="T30" fmla="*/ 417 w 1545"/>
                <a:gd name="T31" fmla="*/ 1318 h 1546"/>
                <a:gd name="T32" fmla="*/ 371 w 1545"/>
                <a:gd name="T33" fmla="*/ 1254 h 1546"/>
                <a:gd name="T34" fmla="*/ 225 w 1545"/>
                <a:gd name="T35" fmla="*/ 1149 h 1546"/>
                <a:gd name="T36" fmla="*/ 131 w 1545"/>
                <a:gd name="T37" fmla="*/ 1092 h 1546"/>
                <a:gd name="T38" fmla="*/ 34 w 1545"/>
                <a:gd name="T39" fmla="*/ 913 h 1546"/>
                <a:gd name="T40" fmla="*/ 4 w 1545"/>
                <a:gd name="T41" fmla="*/ 761 h 1546"/>
                <a:gd name="T42" fmla="*/ 4 w 1545"/>
                <a:gd name="T43" fmla="*/ 603 h 1546"/>
                <a:gd name="T44" fmla="*/ 40 w 1545"/>
                <a:gd name="T45" fmla="*/ 435 h 1546"/>
                <a:gd name="T46" fmla="*/ 103 w 1545"/>
                <a:gd name="T47" fmla="*/ 386 h 1546"/>
                <a:gd name="T48" fmla="*/ 213 w 1545"/>
                <a:gd name="T49" fmla="*/ 239 h 1546"/>
                <a:gd name="T50" fmla="*/ 325 w 1545"/>
                <a:gd name="T51" fmla="*/ 142 h 1546"/>
                <a:gd name="T52" fmla="*/ 417 w 1545"/>
                <a:gd name="T53" fmla="*/ 46 h 1546"/>
                <a:gd name="T54" fmla="*/ 584 w 1545"/>
                <a:gd name="T55" fmla="*/ 5 h 1546"/>
                <a:gd name="T56" fmla="*/ 645 w 1545"/>
                <a:gd name="T57" fmla="*/ 22 h 1546"/>
                <a:gd name="T58" fmla="*/ 494 w 1545"/>
                <a:gd name="T59" fmla="*/ 43 h 1546"/>
                <a:gd name="T60" fmla="*/ 386 w 1545"/>
                <a:gd name="T61" fmla="*/ 102 h 1546"/>
                <a:gd name="T62" fmla="*/ 240 w 1545"/>
                <a:gd name="T63" fmla="*/ 240 h 1546"/>
                <a:gd name="T64" fmla="*/ 149 w 1545"/>
                <a:gd name="T65" fmla="*/ 352 h 1546"/>
                <a:gd name="T66" fmla="*/ 66 w 1545"/>
                <a:gd name="T67" fmla="*/ 424 h 1546"/>
                <a:gd name="T68" fmla="*/ 26 w 1545"/>
                <a:gd name="T69" fmla="*/ 587 h 1546"/>
                <a:gd name="T70" fmla="*/ 22 w 1545"/>
                <a:gd name="T71" fmla="*/ 741 h 1546"/>
                <a:gd name="T72" fmla="*/ 53 w 1545"/>
                <a:gd name="T73" fmla="*/ 906 h 1546"/>
                <a:gd name="T74" fmla="*/ 111 w 1545"/>
                <a:gd name="T75" fmla="*/ 1041 h 1546"/>
                <a:gd name="T76" fmla="*/ 254 w 1545"/>
                <a:gd name="T77" fmla="*/ 1148 h 1546"/>
                <a:gd name="T78" fmla="*/ 367 w 1545"/>
                <a:gd name="T79" fmla="*/ 1227 h 1546"/>
                <a:gd name="T80" fmla="*/ 459 w 1545"/>
                <a:gd name="T81" fmla="*/ 1312 h 1546"/>
                <a:gd name="T82" fmla="*/ 606 w 1545"/>
                <a:gd name="T83" fmla="*/ 1342 h 1546"/>
                <a:gd name="T84" fmla="*/ 778 w 1545"/>
                <a:gd name="T85" fmla="*/ 1339 h 1546"/>
                <a:gd name="T86" fmla="*/ 942 w 1545"/>
                <a:gd name="T87" fmla="*/ 1299 h 1546"/>
                <a:gd name="T88" fmla="*/ 1085 w 1545"/>
                <a:gd name="T89" fmla="*/ 1216 h 1546"/>
                <a:gd name="T90" fmla="*/ 1162 w 1545"/>
                <a:gd name="T91" fmla="*/ 1122 h 1546"/>
                <a:gd name="T92" fmla="*/ 1255 w 1545"/>
                <a:gd name="T93" fmla="*/ 1041 h 1546"/>
                <a:gd name="T94" fmla="*/ 1322 w 1545"/>
                <a:gd name="T95" fmla="*/ 871 h 1546"/>
                <a:gd name="T96" fmla="*/ 1345 w 1545"/>
                <a:gd name="T97" fmla="*/ 722 h 1546"/>
                <a:gd name="T98" fmla="*/ 1337 w 1545"/>
                <a:gd name="T99" fmla="*/ 568 h 1546"/>
                <a:gd name="T100" fmla="*/ 1293 w 1545"/>
                <a:gd name="T101" fmla="*/ 407 h 1546"/>
                <a:gd name="T102" fmla="*/ 1196 w 1545"/>
                <a:gd name="T103" fmla="*/ 322 h 1546"/>
                <a:gd name="T104" fmla="*/ 1115 w 1545"/>
                <a:gd name="T105" fmla="*/ 192 h 1546"/>
                <a:gd name="T106" fmla="*/ 1009 w 1545"/>
                <a:gd name="T107" fmla="*/ 94 h 1546"/>
                <a:gd name="T108" fmla="*/ 834 w 1545"/>
                <a:gd name="T109" fmla="*/ 35 h 1546"/>
                <a:gd name="T110" fmla="*/ 683 w 1545"/>
                <a:gd name="T111" fmla="*/ 20 h 154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545"/>
                <a:gd name="T169" fmla="*/ 0 h 1546"/>
                <a:gd name="T170" fmla="*/ 1545 w 1545"/>
                <a:gd name="T171" fmla="*/ 1546 h 154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545" h="1546">
                  <a:moveTo>
                    <a:pt x="773" y="0"/>
                  </a:moveTo>
                  <a:lnTo>
                    <a:pt x="812" y="1"/>
                  </a:lnTo>
                  <a:lnTo>
                    <a:pt x="833" y="2"/>
                  </a:lnTo>
                  <a:lnTo>
                    <a:pt x="852" y="4"/>
                  </a:lnTo>
                  <a:lnTo>
                    <a:pt x="890" y="8"/>
                  </a:lnTo>
                  <a:lnTo>
                    <a:pt x="909" y="12"/>
                  </a:lnTo>
                  <a:lnTo>
                    <a:pt x="928" y="15"/>
                  </a:lnTo>
                  <a:lnTo>
                    <a:pt x="967" y="24"/>
                  </a:lnTo>
                  <a:lnTo>
                    <a:pt x="984" y="28"/>
                  </a:lnTo>
                  <a:lnTo>
                    <a:pt x="1002" y="34"/>
                  </a:lnTo>
                  <a:lnTo>
                    <a:pt x="1021" y="41"/>
                  </a:lnTo>
                  <a:lnTo>
                    <a:pt x="1039" y="46"/>
                  </a:lnTo>
                  <a:lnTo>
                    <a:pt x="1057" y="53"/>
                  </a:lnTo>
                  <a:lnTo>
                    <a:pt x="1073" y="60"/>
                  </a:lnTo>
                  <a:lnTo>
                    <a:pt x="1091" y="68"/>
                  </a:lnTo>
                  <a:lnTo>
                    <a:pt x="1109" y="76"/>
                  </a:lnTo>
                  <a:lnTo>
                    <a:pt x="1141" y="93"/>
                  </a:lnTo>
                  <a:lnTo>
                    <a:pt x="1158" y="102"/>
                  </a:lnTo>
                  <a:lnTo>
                    <a:pt x="1174" y="112"/>
                  </a:lnTo>
                  <a:lnTo>
                    <a:pt x="1205" y="132"/>
                  </a:lnTo>
                  <a:lnTo>
                    <a:pt x="1220" y="142"/>
                  </a:lnTo>
                  <a:lnTo>
                    <a:pt x="1235" y="153"/>
                  </a:lnTo>
                  <a:lnTo>
                    <a:pt x="1264" y="176"/>
                  </a:lnTo>
                  <a:lnTo>
                    <a:pt x="1293" y="200"/>
                  </a:lnTo>
                  <a:lnTo>
                    <a:pt x="1306" y="213"/>
                  </a:lnTo>
                  <a:lnTo>
                    <a:pt x="1319" y="226"/>
                  </a:lnTo>
                  <a:lnTo>
                    <a:pt x="1332" y="239"/>
                  </a:lnTo>
                  <a:lnTo>
                    <a:pt x="1345" y="252"/>
                  </a:lnTo>
                  <a:lnTo>
                    <a:pt x="1369" y="281"/>
                  </a:lnTo>
                  <a:lnTo>
                    <a:pt x="1382" y="296"/>
                  </a:lnTo>
                  <a:lnTo>
                    <a:pt x="1392" y="310"/>
                  </a:lnTo>
                  <a:lnTo>
                    <a:pt x="1403" y="325"/>
                  </a:lnTo>
                  <a:lnTo>
                    <a:pt x="1414" y="341"/>
                  </a:lnTo>
                  <a:lnTo>
                    <a:pt x="1433" y="372"/>
                  </a:lnTo>
                  <a:lnTo>
                    <a:pt x="1452" y="404"/>
                  </a:lnTo>
                  <a:lnTo>
                    <a:pt x="1470" y="438"/>
                  </a:lnTo>
                  <a:lnTo>
                    <a:pt x="1477" y="454"/>
                  </a:lnTo>
                  <a:lnTo>
                    <a:pt x="1485" y="472"/>
                  </a:lnTo>
                  <a:lnTo>
                    <a:pt x="1499" y="507"/>
                  </a:lnTo>
                  <a:lnTo>
                    <a:pt x="1511" y="543"/>
                  </a:lnTo>
                  <a:lnTo>
                    <a:pt x="1522" y="580"/>
                  </a:lnTo>
                  <a:lnTo>
                    <a:pt x="1526" y="598"/>
                  </a:lnTo>
                  <a:lnTo>
                    <a:pt x="1530" y="617"/>
                  </a:lnTo>
                  <a:lnTo>
                    <a:pt x="1534" y="636"/>
                  </a:lnTo>
                  <a:lnTo>
                    <a:pt x="1537" y="655"/>
                  </a:lnTo>
                  <a:lnTo>
                    <a:pt x="1540" y="674"/>
                  </a:lnTo>
                  <a:lnTo>
                    <a:pt x="1541" y="693"/>
                  </a:lnTo>
                  <a:lnTo>
                    <a:pt x="1544" y="714"/>
                  </a:lnTo>
                  <a:lnTo>
                    <a:pt x="1545" y="733"/>
                  </a:lnTo>
                  <a:lnTo>
                    <a:pt x="1545" y="753"/>
                  </a:lnTo>
                  <a:lnTo>
                    <a:pt x="1545" y="772"/>
                  </a:lnTo>
                  <a:lnTo>
                    <a:pt x="1545" y="812"/>
                  </a:lnTo>
                  <a:lnTo>
                    <a:pt x="1544" y="832"/>
                  </a:lnTo>
                  <a:lnTo>
                    <a:pt x="1541" y="851"/>
                  </a:lnTo>
                  <a:lnTo>
                    <a:pt x="1537" y="891"/>
                  </a:lnTo>
                  <a:lnTo>
                    <a:pt x="1534" y="910"/>
                  </a:lnTo>
                  <a:lnTo>
                    <a:pt x="1530" y="928"/>
                  </a:lnTo>
                  <a:lnTo>
                    <a:pt x="1522" y="966"/>
                  </a:lnTo>
                  <a:lnTo>
                    <a:pt x="1517" y="984"/>
                  </a:lnTo>
                  <a:lnTo>
                    <a:pt x="1511" y="1003"/>
                  </a:lnTo>
                  <a:lnTo>
                    <a:pt x="1506" y="1021"/>
                  </a:lnTo>
                  <a:lnTo>
                    <a:pt x="1499" y="1038"/>
                  </a:lnTo>
                  <a:lnTo>
                    <a:pt x="1492" y="1056"/>
                  </a:lnTo>
                  <a:lnTo>
                    <a:pt x="1485" y="1074"/>
                  </a:lnTo>
                  <a:lnTo>
                    <a:pt x="1477" y="1090"/>
                  </a:lnTo>
                  <a:lnTo>
                    <a:pt x="1470" y="1108"/>
                  </a:lnTo>
                  <a:lnTo>
                    <a:pt x="1452" y="1141"/>
                  </a:lnTo>
                  <a:lnTo>
                    <a:pt x="1443" y="1157"/>
                  </a:lnTo>
                  <a:lnTo>
                    <a:pt x="1433" y="1174"/>
                  </a:lnTo>
                  <a:lnTo>
                    <a:pt x="1414" y="1205"/>
                  </a:lnTo>
                  <a:lnTo>
                    <a:pt x="1403" y="1220"/>
                  </a:lnTo>
                  <a:lnTo>
                    <a:pt x="1392" y="1235"/>
                  </a:lnTo>
                  <a:lnTo>
                    <a:pt x="1369" y="1265"/>
                  </a:lnTo>
                  <a:lnTo>
                    <a:pt x="1345" y="1292"/>
                  </a:lnTo>
                  <a:lnTo>
                    <a:pt x="1332" y="1306"/>
                  </a:lnTo>
                  <a:lnTo>
                    <a:pt x="1319" y="1320"/>
                  </a:lnTo>
                  <a:lnTo>
                    <a:pt x="1306" y="1332"/>
                  </a:lnTo>
                  <a:lnTo>
                    <a:pt x="1293" y="1346"/>
                  </a:lnTo>
                  <a:lnTo>
                    <a:pt x="1264" y="1369"/>
                  </a:lnTo>
                  <a:lnTo>
                    <a:pt x="1250" y="1381"/>
                  </a:lnTo>
                  <a:lnTo>
                    <a:pt x="1235" y="1392"/>
                  </a:lnTo>
                  <a:lnTo>
                    <a:pt x="1220" y="1403"/>
                  </a:lnTo>
                  <a:lnTo>
                    <a:pt x="1205" y="1414"/>
                  </a:lnTo>
                  <a:lnTo>
                    <a:pt x="1174" y="1434"/>
                  </a:lnTo>
                  <a:lnTo>
                    <a:pt x="1141" y="1452"/>
                  </a:lnTo>
                  <a:lnTo>
                    <a:pt x="1109" y="1470"/>
                  </a:lnTo>
                  <a:lnTo>
                    <a:pt x="1091" y="1478"/>
                  </a:lnTo>
                  <a:lnTo>
                    <a:pt x="1073" y="1485"/>
                  </a:lnTo>
                  <a:lnTo>
                    <a:pt x="1039" y="1498"/>
                  </a:lnTo>
                  <a:lnTo>
                    <a:pt x="1002" y="1511"/>
                  </a:lnTo>
                  <a:lnTo>
                    <a:pt x="967" y="1522"/>
                  </a:lnTo>
                  <a:lnTo>
                    <a:pt x="947" y="1526"/>
                  </a:lnTo>
                  <a:lnTo>
                    <a:pt x="928" y="1530"/>
                  </a:lnTo>
                  <a:lnTo>
                    <a:pt x="909" y="1534"/>
                  </a:lnTo>
                  <a:lnTo>
                    <a:pt x="890" y="1537"/>
                  </a:lnTo>
                  <a:lnTo>
                    <a:pt x="871" y="1539"/>
                  </a:lnTo>
                  <a:lnTo>
                    <a:pt x="852" y="1542"/>
                  </a:lnTo>
                  <a:lnTo>
                    <a:pt x="833" y="1543"/>
                  </a:lnTo>
                  <a:lnTo>
                    <a:pt x="812" y="1545"/>
                  </a:lnTo>
                  <a:lnTo>
                    <a:pt x="793" y="1545"/>
                  </a:lnTo>
                  <a:lnTo>
                    <a:pt x="773" y="1546"/>
                  </a:lnTo>
                  <a:lnTo>
                    <a:pt x="733" y="1545"/>
                  </a:lnTo>
                  <a:lnTo>
                    <a:pt x="713" y="1543"/>
                  </a:lnTo>
                  <a:lnTo>
                    <a:pt x="694" y="1542"/>
                  </a:lnTo>
                  <a:lnTo>
                    <a:pt x="655" y="1537"/>
                  </a:lnTo>
                  <a:lnTo>
                    <a:pt x="636" y="1534"/>
                  </a:lnTo>
                  <a:lnTo>
                    <a:pt x="617" y="1530"/>
                  </a:lnTo>
                  <a:lnTo>
                    <a:pt x="579" y="1522"/>
                  </a:lnTo>
                  <a:lnTo>
                    <a:pt x="561" y="1516"/>
                  </a:lnTo>
                  <a:lnTo>
                    <a:pt x="543" y="1511"/>
                  </a:lnTo>
                  <a:lnTo>
                    <a:pt x="524" y="1505"/>
                  </a:lnTo>
                  <a:lnTo>
                    <a:pt x="507" y="1498"/>
                  </a:lnTo>
                  <a:lnTo>
                    <a:pt x="489" y="1492"/>
                  </a:lnTo>
                  <a:lnTo>
                    <a:pt x="472" y="1485"/>
                  </a:lnTo>
                  <a:lnTo>
                    <a:pt x="455" y="1478"/>
                  </a:lnTo>
                  <a:lnTo>
                    <a:pt x="437" y="1470"/>
                  </a:lnTo>
                  <a:lnTo>
                    <a:pt x="404" y="1452"/>
                  </a:lnTo>
                  <a:lnTo>
                    <a:pt x="388" y="1444"/>
                  </a:lnTo>
                  <a:lnTo>
                    <a:pt x="371" y="1434"/>
                  </a:lnTo>
                  <a:lnTo>
                    <a:pt x="340" y="1414"/>
                  </a:lnTo>
                  <a:lnTo>
                    <a:pt x="325" y="1403"/>
                  </a:lnTo>
                  <a:lnTo>
                    <a:pt x="310" y="1392"/>
                  </a:lnTo>
                  <a:lnTo>
                    <a:pt x="281" y="1369"/>
                  </a:lnTo>
                  <a:lnTo>
                    <a:pt x="253" y="1346"/>
                  </a:lnTo>
                  <a:lnTo>
                    <a:pt x="239" y="1332"/>
                  </a:lnTo>
                  <a:lnTo>
                    <a:pt x="225" y="1320"/>
                  </a:lnTo>
                  <a:lnTo>
                    <a:pt x="213" y="1306"/>
                  </a:lnTo>
                  <a:lnTo>
                    <a:pt x="201" y="1292"/>
                  </a:lnTo>
                  <a:lnTo>
                    <a:pt x="176" y="1265"/>
                  </a:lnTo>
                  <a:lnTo>
                    <a:pt x="164" y="1250"/>
                  </a:lnTo>
                  <a:lnTo>
                    <a:pt x="153" y="1235"/>
                  </a:lnTo>
                  <a:lnTo>
                    <a:pt x="142" y="1220"/>
                  </a:lnTo>
                  <a:lnTo>
                    <a:pt x="131" y="1205"/>
                  </a:lnTo>
                  <a:lnTo>
                    <a:pt x="112" y="1174"/>
                  </a:lnTo>
                  <a:lnTo>
                    <a:pt x="93" y="1141"/>
                  </a:lnTo>
                  <a:lnTo>
                    <a:pt x="75" y="1108"/>
                  </a:lnTo>
                  <a:lnTo>
                    <a:pt x="68" y="1090"/>
                  </a:lnTo>
                  <a:lnTo>
                    <a:pt x="60" y="1074"/>
                  </a:lnTo>
                  <a:lnTo>
                    <a:pt x="47" y="1038"/>
                  </a:lnTo>
                  <a:lnTo>
                    <a:pt x="34" y="1003"/>
                  </a:lnTo>
                  <a:lnTo>
                    <a:pt x="23" y="966"/>
                  </a:lnTo>
                  <a:lnTo>
                    <a:pt x="19" y="947"/>
                  </a:lnTo>
                  <a:lnTo>
                    <a:pt x="15" y="928"/>
                  </a:lnTo>
                  <a:lnTo>
                    <a:pt x="11" y="910"/>
                  </a:lnTo>
                  <a:lnTo>
                    <a:pt x="8" y="891"/>
                  </a:lnTo>
                  <a:lnTo>
                    <a:pt x="6" y="871"/>
                  </a:lnTo>
                  <a:lnTo>
                    <a:pt x="4" y="851"/>
                  </a:lnTo>
                  <a:lnTo>
                    <a:pt x="2" y="832"/>
                  </a:lnTo>
                  <a:lnTo>
                    <a:pt x="0" y="812"/>
                  </a:lnTo>
                  <a:lnTo>
                    <a:pt x="0" y="793"/>
                  </a:lnTo>
                  <a:lnTo>
                    <a:pt x="0" y="772"/>
                  </a:lnTo>
                  <a:lnTo>
                    <a:pt x="0" y="733"/>
                  </a:lnTo>
                  <a:lnTo>
                    <a:pt x="2" y="714"/>
                  </a:lnTo>
                  <a:lnTo>
                    <a:pt x="4" y="693"/>
                  </a:lnTo>
                  <a:lnTo>
                    <a:pt x="8" y="655"/>
                  </a:lnTo>
                  <a:lnTo>
                    <a:pt x="11" y="636"/>
                  </a:lnTo>
                  <a:lnTo>
                    <a:pt x="15" y="617"/>
                  </a:lnTo>
                  <a:lnTo>
                    <a:pt x="23" y="580"/>
                  </a:lnTo>
                  <a:lnTo>
                    <a:pt x="29" y="561"/>
                  </a:lnTo>
                  <a:lnTo>
                    <a:pt x="34" y="543"/>
                  </a:lnTo>
                  <a:lnTo>
                    <a:pt x="40" y="525"/>
                  </a:lnTo>
                  <a:lnTo>
                    <a:pt x="47" y="507"/>
                  </a:lnTo>
                  <a:lnTo>
                    <a:pt x="53" y="490"/>
                  </a:lnTo>
                  <a:lnTo>
                    <a:pt x="60" y="472"/>
                  </a:lnTo>
                  <a:lnTo>
                    <a:pt x="68" y="454"/>
                  </a:lnTo>
                  <a:lnTo>
                    <a:pt x="75" y="438"/>
                  </a:lnTo>
                  <a:lnTo>
                    <a:pt x="93" y="404"/>
                  </a:lnTo>
                  <a:lnTo>
                    <a:pt x="103" y="387"/>
                  </a:lnTo>
                  <a:lnTo>
                    <a:pt x="112" y="372"/>
                  </a:lnTo>
                  <a:lnTo>
                    <a:pt x="131" y="341"/>
                  </a:lnTo>
                  <a:lnTo>
                    <a:pt x="142" y="325"/>
                  </a:lnTo>
                  <a:lnTo>
                    <a:pt x="153" y="310"/>
                  </a:lnTo>
                  <a:lnTo>
                    <a:pt x="176" y="281"/>
                  </a:lnTo>
                  <a:lnTo>
                    <a:pt x="201" y="252"/>
                  </a:lnTo>
                  <a:lnTo>
                    <a:pt x="213" y="239"/>
                  </a:lnTo>
                  <a:lnTo>
                    <a:pt x="225" y="226"/>
                  </a:lnTo>
                  <a:lnTo>
                    <a:pt x="239" y="213"/>
                  </a:lnTo>
                  <a:lnTo>
                    <a:pt x="253" y="200"/>
                  </a:lnTo>
                  <a:lnTo>
                    <a:pt x="281" y="176"/>
                  </a:lnTo>
                  <a:lnTo>
                    <a:pt x="295" y="165"/>
                  </a:lnTo>
                  <a:lnTo>
                    <a:pt x="310" y="153"/>
                  </a:lnTo>
                  <a:lnTo>
                    <a:pt x="325" y="142"/>
                  </a:lnTo>
                  <a:lnTo>
                    <a:pt x="340" y="132"/>
                  </a:lnTo>
                  <a:lnTo>
                    <a:pt x="371" y="112"/>
                  </a:lnTo>
                  <a:lnTo>
                    <a:pt x="404" y="93"/>
                  </a:lnTo>
                  <a:lnTo>
                    <a:pt x="437" y="76"/>
                  </a:lnTo>
                  <a:lnTo>
                    <a:pt x="455" y="68"/>
                  </a:lnTo>
                  <a:lnTo>
                    <a:pt x="472" y="60"/>
                  </a:lnTo>
                  <a:lnTo>
                    <a:pt x="507" y="46"/>
                  </a:lnTo>
                  <a:lnTo>
                    <a:pt x="543" y="34"/>
                  </a:lnTo>
                  <a:lnTo>
                    <a:pt x="579" y="24"/>
                  </a:lnTo>
                  <a:lnTo>
                    <a:pt x="598" y="19"/>
                  </a:lnTo>
                  <a:lnTo>
                    <a:pt x="617" y="15"/>
                  </a:lnTo>
                  <a:lnTo>
                    <a:pt x="636" y="12"/>
                  </a:lnTo>
                  <a:lnTo>
                    <a:pt x="655" y="8"/>
                  </a:lnTo>
                  <a:lnTo>
                    <a:pt x="674" y="5"/>
                  </a:lnTo>
                  <a:lnTo>
                    <a:pt x="694" y="4"/>
                  </a:lnTo>
                  <a:lnTo>
                    <a:pt x="713" y="2"/>
                  </a:lnTo>
                  <a:lnTo>
                    <a:pt x="733" y="1"/>
                  </a:lnTo>
                  <a:lnTo>
                    <a:pt x="752" y="0"/>
                  </a:lnTo>
                  <a:lnTo>
                    <a:pt x="773" y="0"/>
                  </a:lnTo>
                  <a:close/>
                  <a:moveTo>
                    <a:pt x="773" y="20"/>
                  </a:moveTo>
                  <a:lnTo>
                    <a:pt x="735" y="22"/>
                  </a:lnTo>
                  <a:lnTo>
                    <a:pt x="715" y="23"/>
                  </a:lnTo>
                  <a:lnTo>
                    <a:pt x="696" y="24"/>
                  </a:lnTo>
                  <a:lnTo>
                    <a:pt x="677" y="26"/>
                  </a:lnTo>
                  <a:lnTo>
                    <a:pt x="658" y="28"/>
                  </a:lnTo>
                  <a:lnTo>
                    <a:pt x="621" y="35"/>
                  </a:lnTo>
                  <a:lnTo>
                    <a:pt x="602" y="39"/>
                  </a:lnTo>
                  <a:lnTo>
                    <a:pt x="584" y="43"/>
                  </a:lnTo>
                  <a:lnTo>
                    <a:pt x="549" y="54"/>
                  </a:lnTo>
                  <a:lnTo>
                    <a:pt x="531" y="60"/>
                  </a:lnTo>
                  <a:lnTo>
                    <a:pt x="513" y="65"/>
                  </a:lnTo>
                  <a:lnTo>
                    <a:pt x="497" y="72"/>
                  </a:lnTo>
                  <a:lnTo>
                    <a:pt x="479" y="79"/>
                  </a:lnTo>
                  <a:lnTo>
                    <a:pt x="447" y="94"/>
                  </a:lnTo>
                  <a:lnTo>
                    <a:pt x="430" y="102"/>
                  </a:lnTo>
                  <a:lnTo>
                    <a:pt x="414" y="110"/>
                  </a:lnTo>
                  <a:lnTo>
                    <a:pt x="382" y="129"/>
                  </a:lnTo>
                  <a:lnTo>
                    <a:pt x="352" y="148"/>
                  </a:lnTo>
                  <a:lnTo>
                    <a:pt x="322" y="169"/>
                  </a:lnTo>
                  <a:lnTo>
                    <a:pt x="294" y="192"/>
                  </a:lnTo>
                  <a:lnTo>
                    <a:pt x="266" y="215"/>
                  </a:lnTo>
                  <a:lnTo>
                    <a:pt x="240" y="240"/>
                  </a:lnTo>
                  <a:lnTo>
                    <a:pt x="228" y="254"/>
                  </a:lnTo>
                  <a:lnTo>
                    <a:pt x="216" y="267"/>
                  </a:lnTo>
                  <a:lnTo>
                    <a:pt x="204" y="280"/>
                  </a:lnTo>
                  <a:lnTo>
                    <a:pt x="193" y="295"/>
                  </a:lnTo>
                  <a:lnTo>
                    <a:pt x="169" y="322"/>
                  </a:lnTo>
                  <a:lnTo>
                    <a:pt x="158" y="337"/>
                  </a:lnTo>
                  <a:lnTo>
                    <a:pt x="149" y="352"/>
                  </a:lnTo>
                  <a:lnTo>
                    <a:pt x="138" y="367"/>
                  </a:lnTo>
                  <a:lnTo>
                    <a:pt x="128" y="382"/>
                  </a:lnTo>
                  <a:lnTo>
                    <a:pt x="111" y="413"/>
                  </a:lnTo>
                  <a:lnTo>
                    <a:pt x="94" y="446"/>
                  </a:lnTo>
                  <a:lnTo>
                    <a:pt x="79" y="480"/>
                  </a:lnTo>
                  <a:lnTo>
                    <a:pt x="72" y="497"/>
                  </a:lnTo>
                  <a:lnTo>
                    <a:pt x="66" y="514"/>
                  </a:lnTo>
                  <a:lnTo>
                    <a:pt x="53" y="548"/>
                  </a:lnTo>
                  <a:lnTo>
                    <a:pt x="49" y="566"/>
                  </a:lnTo>
                  <a:lnTo>
                    <a:pt x="44" y="584"/>
                  </a:lnTo>
                  <a:lnTo>
                    <a:pt x="36" y="621"/>
                  </a:lnTo>
                  <a:lnTo>
                    <a:pt x="32" y="640"/>
                  </a:lnTo>
                  <a:lnTo>
                    <a:pt x="29" y="658"/>
                  </a:lnTo>
                  <a:lnTo>
                    <a:pt x="26" y="677"/>
                  </a:lnTo>
                  <a:lnTo>
                    <a:pt x="23" y="696"/>
                  </a:lnTo>
                  <a:lnTo>
                    <a:pt x="22" y="715"/>
                  </a:lnTo>
                  <a:lnTo>
                    <a:pt x="21" y="734"/>
                  </a:lnTo>
                  <a:lnTo>
                    <a:pt x="21" y="772"/>
                  </a:lnTo>
                  <a:lnTo>
                    <a:pt x="21" y="791"/>
                  </a:lnTo>
                  <a:lnTo>
                    <a:pt x="21" y="812"/>
                  </a:lnTo>
                  <a:lnTo>
                    <a:pt x="22" y="831"/>
                  </a:lnTo>
                  <a:lnTo>
                    <a:pt x="23" y="850"/>
                  </a:lnTo>
                  <a:lnTo>
                    <a:pt x="26" y="868"/>
                  </a:lnTo>
                  <a:lnTo>
                    <a:pt x="29" y="887"/>
                  </a:lnTo>
                  <a:lnTo>
                    <a:pt x="36" y="924"/>
                  </a:lnTo>
                  <a:lnTo>
                    <a:pt x="40" y="943"/>
                  </a:lnTo>
                  <a:lnTo>
                    <a:pt x="44" y="961"/>
                  </a:lnTo>
                  <a:lnTo>
                    <a:pt x="53" y="996"/>
                  </a:lnTo>
                  <a:lnTo>
                    <a:pt x="60" y="1014"/>
                  </a:lnTo>
                  <a:lnTo>
                    <a:pt x="66" y="1032"/>
                  </a:lnTo>
                  <a:lnTo>
                    <a:pt x="72" y="1048"/>
                  </a:lnTo>
                  <a:lnTo>
                    <a:pt x="79" y="1066"/>
                  </a:lnTo>
                  <a:lnTo>
                    <a:pt x="94" y="1099"/>
                  </a:lnTo>
                  <a:lnTo>
                    <a:pt x="103" y="1115"/>
                  </a:lnTo>
                  <a:lnTo>
                    <a:pt x="111" y="1131"/>
                  </a:lnTo>
                  <a:lnTo>
                    <a:pt x="128" y="1163"/>
                  </a:lnTo>
                  <a:lnTo>
                    <a:pt x="149" y="1194"/>
                  </a:lnTo>
                  <a:lnTo>
                    <a:pt x="169" y="1223"/>
                  </a:lnTo>
                  <a:lnTo>
                    <a:pt x="193" y="1251"/>
                  </a:lnTo>
                  <a:lnTo>
                    <a:pt x="216" y="1279"/>
                  </a:lnTo>
                  <a:lnTo>
                    <a:pt x="240" y="1305"/>
                  </a:lnTo>
                  <a:lnTo>
                    <a:pt x="254" y="1317"/>
                  </a:lnTo>
                  <a:lnTo>
                    <a:pt x="266" y="1329"/>
                  </a:lnTo>
                  <a:lnTo>
                    <a:pt x="280" y="1341"/>
                  </a:lnTo>
                  <a:lnTo>
                    <a:pt x="294" y="1354"/>
                  </a:lnTo>
                  <a:lnTo>
                    <a:pt x="322" y="1376"/>
                  </a:lnTo>
                  <a:lnTo>
                    <a:pt x="337" y="1387"/>
                  </a:lnTo>
                  <a:lnTo>
                    <a:pt x="352" y="1396"/>
                  </a:lnTo>
                  <a:lnTo>
                    <a:pt x="367" y="1407"/>
                  </a:lnTo>
                  <a:lnTo>
                    <a:pt x="382" y="1417"/>
                  </a:lnTo>
                  <a:lnTo>
                    <a:pt x="414" y="1434"/>
                  </a:lnTo>
                  <a:lnTo>
                    <a:pt x="447" y="1451"/>
                  </a:lnTo>
                  <a:lnTo>
                    <a:pt x="479" y="1466"/>
                  </a:lnTo>
                  <a:lnTo>
                    <a:pt x="497" y="1473"/>
                  </a:lnTo>
                  <a:lnTo>
                    <a:pt x="513" y="1479"/>
                  </a:lnTo>
                  <a:lnTo>
                    <a:pt x="549" y="1492"/>
                  </a:lnTo>
                  <a:lnTo>
                    <a:pt x="567" y="1497"/>
                  </a:lnTo>
                  <a:lnTo>
                    <a:pt x="584" y="1501"/>
                  </a:lnTo>
                  <a:lnTo>
                    <a:pt x="621" y="1509"/>
                  </a:lnTo>
                  <a:lnTo>
                    <a:pt x="639" y="1513"/>
                  </a:lnTo>
                  <a:lnTo>
                    <a:pt x="658" y="1516"/>
                  </a:lnTo>
                  <a:lnTo>
                    <a:pt x="677" y="1519"/>
                  </a:lnTo>
                  <a:lnTo>
                    <a:pt x="696" y="1522"/>
                  </a:lnTo>
                  <a:lnTo>
                    <a:pt x="715" y="1523"/>
                  </a:lnTo>
                  <a:lnTo>
                    <a:pt x="735" y="1524"/>
                  </a:lnTo>
                  <a:lnTo>
                    <a:pt x="773" y="1526"/>
                  </a:lnTo>
                  <a:lnTo>
                    <a:pt x="811" y="1524"/>
                  </a:lnTo>
                  <a:lnTo>
                    <a:pt x="830" y="1523"/>
                  </a:lnTo>
                  <a:lnTo>
                    <a:pt x="849" y="1522"/>
                  </a:lnTo>
                  <a:lnTo>
                    <a:pt x="868" y="1519"/>
                  </a:lnTo>
                  <a:lnTo>
                    <a:pt x="887" y="1516"/>
                  </a:lnTo>
                  <a:lnTo>
                    <a:pt x="924" y="1509"/>
                  </a:lnTo>
                  <a:lnTo>
                    <a:pt x="942" y="1505"/>
                  </a:lnTo>
                  <a:lnTo>
                    <a:pt x="961" y="1501"/>
                  </a:lnTo>
                  <a:lnTo>
                    <a:pt x="997" y="1492"/>
                  </a:lnTo>
                  <a:lnTo>
                    <a:pt x="1014" y="1486"/>
                  </a:lnTo>
                  <a:lnTo>
                    <a:pt x="1032" y="1479"/>
                  </a:lnTo>
                  <a:lnTo>
                    <a:pt x="1048" y="1473"/>
                  </a:lnTo>
                  <a:lnTo>
                    <a:pt x="1066" y="1466"/>
                  </a:lnTo>
                  <a:lnTo>
                    <a:pt x="1099" y="1451"/>
                  </a:lnTo>
                  <a:lnTo>
                    <a:pt x="1115" y="1442"/>
                  </a:lnTo>
                  <a:lnTo>
                    <a:pt x="1132" y="1434"/>
                  </a:lnTo>
                  <a:lnTo>
                    <a:pt x="1163" y="1417"/>
                  </a:lnTo>
                  <a:lnTo>
                    <a:pt x="1193" y="1396"/>
                  </a:lnTo>
                  <a:lnTo>
                    <a:pt x="1223" y="1376"/>
                  </a:lnTo>
                  <a:lnTo>
                    <a:pt x="1252" y="1354"/>
                  </a:lnTo>
                  <a:lnTo>
                    <a:pt x="1279" y="1329"/>
                  </a:lnTo>
                  <a:lnTo>
                    <a:pt x="1305" y="1305"/>
                  </a:lnTo>
                  <a:lnTo>
                    <a:pt x="1317" y="1292"/>
                  </a:lnTo>
                  <a:lnTo>
                    <a:pt x="1330" y="1279"/>
                  </a:lnTo>
                  <a:lnTo>
                    <a:pt x="1342" y="1265"/>
                  </a:lnTo>
                  <a:lnTo>
                    <a:pt x="1353" y="1251"/>
                  </a:lnTo>
                  <a:lnTo>
                    <a:pt x="1376" y="1223"/>
                  </a:lnTo>
                  <a:lnTo>
                    <a:pt x="1387" y="1208"/>
                  </a:lnTo>
                  <a:lnTo>
                    <a:pt x="1397" y="1194"/>
                  </a:lnTo>
                  <a:lnTo>
                    <a:pt x="1406" y="1178"/>
                  </a:lnTo>
                  <a:lnTo>
                    <a:pt x="1417" y="1163"/>
                  </a:lnTo>
                  <a:lnTo>
                    <a:pt x="1435" y="1131"/>
                  </a:lnTo>
                  <a:lnTo>
                    <a:pt x="1451" y="1099"/>
                  </a:lnTo>
                  <a:lnTo>
                    <a:pt x="1466" y="1066"/>
                  </a:lnTo>
                  <a:lnTo>
                    <a:pt x="1473" y="1048"/>
                  </a:lnTo>
                  <a:lnTo>
                    <a:pt x="1480" y="1032"/>
                  </a:lnTo>
                  <a:lnTo>
                    <a:pt x="1492" y="996"/>
                  </a:lnTo>
                  <a:lnTo>
                    <a:pt x="1496" y="978"/>
                  </a:lnTo>
                  <a:lnTo>
                    <a:pt x="1502" y="961"/>
                  </a:lnTo>
                  <a:lnTo>
                    <a:pt x="1510" y="924"/>
                  </a:lnTo>
                  <a:lnTo>
                    <a:pt x="1514" y="906"/>
                  </a:lnTo>
                  <a:lnTo>
                    <a:pt x="1517" y="887"/>
                  </a:lnTo>
                  <a:lnTo>
                    <a:pt x="1519" y="868"/>
                  </a:lnTo>
                  <a:lnTo>
                    <a:pt x="1521" y="850"/>
                  </a:lnTo>
                  <a:lnTo>
                    <a:pt x="1523" y="831"/>
                  </a:lnTo>
                  <a:lnTo>
                    <a:pt x="1525" y="812"/>
                  </a:lnTo>
                  <a:lnTo>
                    <a:pt x="1525" y="772"/>
                  </a:lnTo>
                  <a:lnTo>
                    <a:pt x="1525" y="753"/>
                  </a:lnTo>
                  <a:lnTo>
                    <a:pt x="1525" y="734"/>
                  </a:lnTo>
                  <a:lnTo>
                    <a:pt x="1523" y="715"/>
                  </a:lnTo>
                  <a:lnTo>
                    <a:pt x="1521" y="696"/>
                  </a:lnTo>
                  <a:lnTo>
                    <a:pt x="1519" y="677"/>
                  </a:lnTo>
                  <a:lnTo>
                    <a:pt x="1517" y="658"/>
                  </a:lnTo>
                  <a:lnTo>
                    <a:pt x="1510" y="621"/>
                  </a:lnTo>
                  <a:lnTo>
                    <a:pt x="1506" y="603"/>
                  </a:lnTo>
                  <a:lnTo>
                    <a:pt x="1502" y="584"/>
                  </a:lnTo>
                  <a:lnTo>
                    <a:pt x="1492" y="548"/>
                  </a:lnTo>
                  <a:lnTo>
                    <a:pt x="1485" y="531"/>
                  </a:lnTo>
                  <a:lnTo>
                    <a:pt x="1480" y="514"/>
                  </a:lnTo>
                  <a:lnTo>
                    <a:pt x="1473" y="497"/>
                  </a:lnTo>
                  <a:lnTo>
                    <a:pt x="1466" y="480"/>
                  </a:lnTo>
                  <a:lnTo>
                    <a:pt x="1451" y="446"/>
                  </a:lnTo>
                  <a:lnTo>
                    <a:pt x="1443" y="430"/>
                  </a:lnTo>
                  <a:lnTo>
                    <a:pt x="1435" y="413"/>
                  </a:lnTo>
                  <a:lnTo>
                    <a:pt x="1417" y="382"/>
                  </a:lnTo>
                  <a:lnTo>
                    <a:pt x="1397" y="352"/>
                  </a:lnTo>
                  <a:lnTo>
                    <a:pt x="1376" y="322"/>
                  </a:lnTo>
                  <a:lnTo>
                    <a:pt x="1353" y="295"/>
                  </a:lnTo>
                  <a:lnTo>
                    <a:pt x="1330" y="267"/>
                  </a:lnTo>
                  <a:lnTo>
                    <a:pt x="1305" y="240"/>
                  </a:lnTo>
                  <a:lnTo>
                    <a:pt x="1291" y="228"/>
                  </a:lnTo>
                  <a:lnTo>
                    <a:pt x="1279" y="215"/>
                  </a:lnTo>
                  <a:lnTo>
                    <a:pt x="1265" y="203"/>
                  </a:lnTo>
                  <a:lnTo>
                    <a:pt x="1252" y="192"/>
                  </a:lnTo>
                  <a:lnTo>
                    <a:pt x="1223" y="169"/>
                  </a:lnTo>
                  <a:lnTo>
                    <a:pt x="1208" y="159"/>
                  </a:lnTo>
                  <a:lnTo>
                    <a:pt x="1193" y="148"/>
                  </a:lnTo>
                  <a:lnTo>
                    <a:pt x="1178" y="139"/>
                  </a:lnTo>
                  <a:lnTo>
                    <a:pt x="1163" y="129"/>
                  </a:lnTo>
                  <a:lnTo>
                    <a:pt x="1132" y="110"/>
                  </a:lnTo>
                  <a:lnTo>
                    <a:pt x="1099" y="94"/>
                  </a:lnTo>
                  <a:lnTo>
                    <a:pt x="1066" y="79"/>
                  </a:lnTo>
                  <a:lnTo>
                    <a:pt x="1048" y="72"/>
                  </a:lnTo>
                  <a:lnTo>
                    <a:pt x="1032" y="65"/>
                  </a:lnTo>
                  <a:lnTo>
                    <a:pt x="997" y="54"/>
                  </a:lnTo>
                  <a:lnTo>
                    <a:pt x="979" y="49"/>
                  </a:lnTo>
                  <a:lnTo>
                    <a:pt x="961" y="43"/>
                  </a:lnTo>
                  <a:lnTo>
                    <a:pt x="924" y="35"/>
                  </a:lnTo>
                  <a:lnTo>
                    <a:pt x="906" y="32"/>
                  </a:lnTo>
                  <a:lnTo>
                    <a:pt x="887" y="28"/>
                  </a:lnTo>
                  <a:lnTo>
                    <a:pt x="868" y="26"/>
                  </a:lnTo>
                  <a:lnTo>
                    <a:pt x="849" y="24"/>
                  </a:lnTo>
                  <a:lnTo>
                    <a:pt x="830" y="23"/>
                  </a:lnTo>
                  <a:lnTo>
                    <a:pt x="811" y="22"/>
                  </a:lnTo>
                  <a:lnTo>
                    <a:pt x="773" y="20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Freeform 520"/>
            <p:cNvSpPr>
              <a:spLocks noChangeAspect="1" noEditPoints="1"/>
            </p:cNvSpPr>
            <p:nvPr/>
          </p:nvSpPr>
          <p:spPr bwMode="auto">
            <a:xfrm>
              <a:off x="2061" y="1722"/>
              <a:ext cx="1643" cy="1640"/>
            </a:xfrm>
            <a:custGeom>
              <a:avLst/>
              <a:gdLst>
                <a:gd name="T0" fmla="*/ 1055 w 1641"/>
                <a:gd name="T1" fmla="*/ 14 h 1641"/>
                <a:gd name="T2" fmla="*/ 1211 w 1641"/>
                <a:gd name="T3" fmla="*/ 57 h 1641"/>
                <a:gd name="T4" fmla="*/ 1459 w 1641"/>
                <a:gd name="T5" fmla="*/ 141 h 1641"/>
                <a:gd name="T6" fmla="*/ 1608 w 1641"/>
                <a:gd name="T7" fmla="*/ 269 h 1641"/>
                <a:gd name="T8" fmla="*/ 1721 w 1641"/>
                <a:gd name="T9" fmla="*/ 430 h 1641"/>
                <a:gd name="T10" fmla="*/ 1790 w 1641"/>
                <a:gd name="T11" fmla="*/ 596 h 1641"/>
                <a:gd name="T12" fmla="*/ 1820 w 1641"/>
                <a:gd name="T13" fmla="*/ 778 h 1641"/>
                <a:gd name="T14" fmla="*/ 1812 w 1641"/>
                <a:gd name="T15" fmla="*/ 856 h 1641"/>
                <a:gd name="T16" fmla="*/ 1771 w 1641"/>
                <a:gd name="T17" fmla="*/ 1013 h 1641"/>
                <a:gd name="T18" fmla="*/ 1691 w 1641"/>
                <a:gd name="T19" fmla="*/ 1173 h 1641"/>
                <a:gd name="T20" fmla="*/ 1581 w 1641"/>
                <a:gd name="T21" fmla="*/ 1310 h 1641"/>
                <a:gd name="T22" fmla="*/ 1427 w 1641"/>
                <a:gd name="T23" fmla="*/ 1432 h 1641"/>
                <a:gd name="T24" fmla="*/ 1155 w 1641"/>
                <a:gd name="T25" fmla="*/ 1514 h 1641"/>
                <a:gd name="T26" fmla="*/ 974 w 1641"/>
                <a:gd name="T27" fmla="*/ 1548 h 1641"/>
                <a:gd name="T28" fmla="*/ 785 w 1641"/>
                <a:gd name="T29" fmla="*/ 1541 h 1641"/>
                <a:gd name="T30" fmla="*/ 628 w 1641"/>
                <a:gd name="T31" fmla="*/ 1501 h 1641"/>
                <a:gd name="T32" fmla="*/ 378 w 1641"/>
                <a:gd name="T33" fmla="*/ 1421 h 1641"/>
                <a:gd name="T34" fmla="*/ 241 w 1641"/>
                <a:gd name="T35" fmla="*/ 1310 h 1641"/>
                <a:gd name="T36" fmla="*/ 119 w 1641"/>
                <a:gd name="T37" fmla="*/ 1156 h 1641"/>
                <a:gd name="T38" fmla="*/ 37 w 1641"/>
                <a:gd name="T39" fmla="*/ 975 h 1641"/>
                <a:gd name="T40" fmla="*/ 3 w 1641"/>
                <a:gd name="T41" fmla="*/ 820 h 1641"/>
                <a:gd name="T42" fmla="*/ 7 w 1641"/>
                <a:gd name="T43" fmla="*/ 717 h 1641"/>
                <a:gd name="T44" fmla="*/ 44 w 1641"/>
                <a:gd name="T45" fmla="*/ 558 h 1641"/>
                <a:gd name="T46" fmla="*/ 119 w 1641"/>
                <a:gd name="T47" fmla="*/ 396 h 1641"/>
                <a:gd name="T48" fmla="*/ 227 w 1641"/>
                <a:gd name="T49" fmla="*/ 255 h 1641"/>
                <a:gd name="T50" fmla="*/ 378 w 1641"/>
                <a:gd name="T51" fmla="*/ 130 h 1641"/>
                <a:gd name="T52" fmla="*/ 628 w 1641"/>
                <a:gd name="T53" fmla="*/ 50 h 1641"/>
                <a:gd name="T54" fmla="*/ 827 w 1641"/>
                <a:gd name="T55" fmla="*/ 4 h 1641"/>
                <a:gd name="T56" fmla="*/ 829 w 1641"/>
                <a:gd name="T57" fmla="*/ 22 h 1641"/>
                <a:gd name="T58" fmla="*/ 672 w 1641"/>
                <a:gd name="T59" fmla="*/ 55 h 1641"/>
                <a:gd name="T60" fmla="*/ 511 w 1641"/>
                <a:gd name="T61" fmla="*/ 124 h 1641"/>
                <a:gd name="T62" fmla="*/ 267 w 1641"/>
                <a:gd name="T63" fmla="*/ 240 h 1641"/>
                <a:gd name="T64" fmla="*/ 155 w 1641"/>
                <a:gd name="T65" fmla="*/ 373 h 1641"/>
                <a:gd name="T66" fmla="*/ 81 w 1641"/>
                <a:gd name="T67" fmla="*/ 508 h 1641"/>
                <a:gd name="T68" fmla="*/ 35 w 1641"/>
                <a:gd name="T69" fmla="*/ 659 h 1641"/>
                <a:gd name="T70" fmla="*/ 18 w 1641"/>
                <a:gd name="T71" fmla="*/ 820 h 1641"/>
                <a:gd name="T72" fmla="*/ 30 w 1641"/>
                <a:gd name="T73" fmla="*/ 872 h 1641"/>
                <a:gd name="T74" fmla="*/ 74 w 1641"/>
                <a:gd name="T75" fmla="*/ 1025 h 1641"/>
                <a:gd name="T76" fmla="*/ 166 w 1641"/>
                <a:gd name="T77" fmla="*/ 1196 h 1641"/>
                <a:gd name="T78" fmla="*/ 282 w 1641"/>
                <a:gd name="T79" fmla="*/ 1325 h 1641"/>
                <a:gd name="T80" fmla="*/ 511 w 1641"/>
                <a:gd name="T81" fmla="*/ 1426 h 1641"/>
                <a:gd name="T82" fmla="*/ 653 w 1641"/>
                <a:gd name="T83" fmla="*/ 1491 h 1641"/>
                <a:gd name="T84" fmla="*/ 808 w 1641"/>
                <a:gd name="T85" fmla="*/ 1527 h 1641"/>
                <a:gd name="T86" fmla="*/ 1013 w 1641"/>
                <a:gd name="T87" fmla="*/ 1527 h 1641"/>
                <a:gd name="T88" fmla="*/ 1169 w 1641"/>
                <a:gd name="T89" fmla="*/ 1491 h 1641"/>
                <a:gd name="T90" fmla="*/ 1417 w 1641"/>
                <a:gd name="T91" fmla="*/ 1417 h 1641"/>
                <a:gd name="T92" fmla="*/ 1569 w 1641"/>
                <a:gd name="T93" fmla="*/ 1298 h 1641"/>
                <a:gd name="T94" fmla="*/ 1676 w 1641"/>
                <a:gd name="T95" fmla="*/ 1163 h 1641"/>
                <a:gd name="T96" fmla="*/ 1747 w 1641"/>
                <a:gd name="T97" fmla="*/ 1025 h 1641"/>
                <a:gd name="T98" fmla="*/ 1791 w 1641"/>
                <a:gd name="T99" fmla="*/ 872 h 1641"/>
                <a:gd name="T100" fmla="*/ 1803 w 1641"/>
                <a:gd name="T101" fmla="*/ 800 h 1641"/>
                <a:gd name="T102" fmla="*/ 1787 w 1641"/>
                <a:gd name="T103" fmla="*/ 659 h 1641"/>
                <a:gd name="T104" fmla="*/ 1741 w 1641"/>
                <a:gd name="T105" fmla="*/ 508 h 1641"/>
                <a:gd name="T106" fmla="*/ 1644 w 1641"/>
                <a:gd name="T107" fmla="*/ 340 h 1641"/>
                <a:gd name="T108" fmla="*/ 1511 w 1641"/>
                <a:gd name="T109" fmla="*/ 202 h 1641"/>
                <a:gd name="T110" fmla="*/ 1355 w 1641"/>
                <a:gd name="T111" fmla="*/ 115 h 1641"/>
                <a:gd name="T112" fmla="*/ 1150 w 1641"/>
                <a:gd name="T113" fmla="*/ 55 h 1641"/>
                <a:gd name="T114" fmla="*/ 993 w 1641"/>
                <a:gd name="T115" fmla="*/ 22 h 164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641"/>
                <a:gd name="T175" fmla="*/ 0 h 1641"/>
                <a:gd name="T176" fmla="*/ 1641 w 1641"/>
                <a:gd name="T177" fmla="*/ 1641 h 164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641" h="1641">
                  <a:moveTo>
                    <a:pt x="821" y="0"/>
                  </a:moveTo>
                  <a:lnTo>
                    <a:pt x="863" y="1"/>
                  </a:lnTo>
                  <a:lnTo>
                    <a:pt x="884" y="3"/>
                  </a:lnTo>
                  <a:lnTo>
                    <a:pt x="904" y="4"/>
                  </a:lnTo>
                  <a:lnTo>
                    <a:pt x="926" y="7"/>
                  </a:lnTo>
                  <a:lnTo>
                    <a:pt x="945" y="9"/>
                  </a:lnTo>
                  <a:lnTo>
                    <a:pt x="965" y="14"/>
                  </a:lnTo>
                  <a:lnTo>
                    <a:pt x="986" y="18"/>
                  </a:lnTo>
                  <a:lnTo>
                    <a:pt x="1006" y="22"/>
                  </a:lnTo>
                  <a:lnTo>
                    <a:pt x="1025" y="26"/>
                  </a:lnTo>
                  <a:lnTo>
                    <a:pt x="1065" y="37"/>
                  </a:lnTo>
                  <a:lnTo>
                    <a:pt x="1084" y="44"/>
                  </a:lnTo>
                  <a:lnTo>
                    <a:pt x="1103" y="50"/>
                  </a:lnTo>
                  <a:lnTo>
                    <a:pt x="1121" y="57"/>
                  </a:lnTo>
                  <a:lnTo>
                    <a:pt x="1140" y="65"/>
                  </a:lnTo>
                  <a:lnTo>
                    <a:pt x="1158" y="72"/>
                  </a:lnTo>
                  <a:lnTo>
                    <a:pt x="1176" y="82"/>
                  </a:lnTo>
                  <a:lnTo>
                    <a:pt x="1211" y="100"/>
                  </a:lnTo>
                  <a:lnTo>
                    <a:pt x="1247" y="119"/>
                  </a:lnTo>
                  <a:lnTo>
                    <a:pt x="1263" y="130"/>
                  </a:lnTo>
                  <a:lnTo>
                    <a:pt x="1279" y="141"/>
                  </a:lnTo>
                  <a:lnTo>
                    <a:pt x="1311" y="164"/>
                  </a:lnTo>
                  <a:lnTo>
                    <a:pt x="1342" y="188"/>
                  </a:lnTo>
                  <a:lnTo>
                    <a:pt x="1357" y="201"/>
                  </a:lnTo>
                  <a:lnTo>
                    <a:pt x="1372" y="213"/>
                  </a:lnTo>
                  <a:lnTo>
                    <a:pt x="1387" y="227"/>
                  </a:lnTo>
                  <a:lnTo>
                    <a:pt x="1401" y="240"/>
                  </a:lnTo>
                  <a:lnTo>
                    <a:pt x="1428" y="269"/>
                  </a:lnTo>
                  <a:lnTo>
                    <a:pt x="1440" y="284"/>
                  </a:lnTo>
                  <a:lnTo>
                    <a:pt x="1454" y="299"/>
                  </a:lnTo>
                  <a:lnTo>
                    <a:pt x="1477" y="330"/>
                  </a:lnTo>
                  <a:lnTo>
                    <a:pt x="1500" y="362"/>
                  </a:lnTo>
                  <a:lnTo>
                    <a:pt x="1511" y="378"/>
                  </a:lnTo>
                  <a:lnTo>
                    <a:pt x="1522" y="396"/>
                  </a:lnTo>
                  <a:lnTo>
                    <a:pt x="1541" y="430"/>
                  </a:lnTo>
                  <a:lnTo>
                    <a:pt x="1551" y="448"/>
                  </a:lnTo>
                  <a:lnTo>
                    <a:pt x="1561" y="465"/>
                  </a:lnTo>
                  <a:lnTo>
                    <a:pt x="1577" y="501"/>
                  </a:lnTo>
                  <a:lnTo>
                    <a:pt x="1584" y="520"/>
                  </a:lnTo>
                  <a:lnTo>
                    <a:pt x="1591" y="539"/>
                  </a:lnTo>
                  <a:lnTo>
                    <a:pt x="1604" y="577"/>
                  </a:lnTo>
                  <a:lnTo>
                    <a:pt x="1610" y="596"/>
                  </a:lnTo>
                  <a:lnTo>
                    <a:pt x="1615" y="616"/>
                  </a:lnTo>
                  <a:lnTo>
                    <a:pt x="1619" y="636"/>
                  </a:lnTo>
                  <a:lnTo>
                    <a:pt x="1625" y="655"/>
                  </a:lnTo>
                  <a:lnTo>
                    <a:pt x="1632" y="696"/>
                  </a:lnTo>
                  <a:lnTo>
                    <a:pt x="1637" y="737"/>
                  </a:lnTo>
                  <a:lnTo>
                    <a:pt x="1638" y="757"/>
                  </a:lnTo>
                  <a:lnTo>
                    <a:pt x="1640" y="778"/>
                  </a:lnTo>
                  <a:lnTo>
                    <a:pt x="1641" y="800"/>
                  </a:lnTo>
                  <a:lnTo>
                    <a:pt x="1641" y="820"/>
                  </a:lnTo>
                  <a:lnTo>
                    <a:pt x="1640" y="863"/>
                  </a:lnTo>
                  <a:lnTo>
                    <a:pt x="1638" y="884"/>
                  </a:lnTo>
                  <a:lnTo>
                    <a:pt x="1637" y="905"/>
                  </a:lnTo>
                  <a:lnTo>
                    <a:pt x="1634" y="925"/>
                  </a:lnTo>
                  <a:lnTo>
                    <a:pt x="1632" y="946"/>
                  </a:lnTo>
                  <a:lnTo>
                    <a:pt x="1627" y="966"/>
                  </a:lnTo>
                  <a:lnTo>
                    <a:pt x="1625" y="985"/>
                  </a:lnTo>
                  <a:lnTo>
                    <a:pt x="1619" y="1006"/>
                  </a:lnTo>
                  <a:lnTo>
                    <a:pt x="1615" y="1025"/>
                  </a:lnTo>
                  <a:lnTo>
                    <a:pt x="1604" y="1065"/>
                  </a:lnTo>
                  <a:lnTo>
                    <a:pt x="1597" y="1084"/>
                  </a:lnTo>
                  <a:lnTo>
                    <a:pt x="1591" y="1103"/>
                  </a:lnTo>
                  <a:lnTo>
                    <a:pt x="1584" y="1122"/>
                  </a:lnTo>
                  <a:lnTo>
                    <a:pt x="1577" y="1140"/>
                  </a:lnTo>
                  <a:lnTo>
                    <a:pt x="1569" y="1159"/>
                  </a:lnTo>
                  <a:lnTo>
                    <a:pt x="1561" y="1177"/>
                  </a:lnTo>
                  <a:lnTo>
                    <a:pt x="1541" y="1212"/>
                  </a:lnTo>
                  <a:lnTo>
                    <a:pt x="1522" y="1246"/>
                  </a:lnTo>
                  <a:lnTo>
                    <a:pt x="1511" y="1263"/>
                  </a:lnTo>
                  <a:lnTo>
                    <a:pt x="1500" y="1279"/>
                  </a:lnTo>
                  <a:lnTo>
                    <a:pt x="1477" y="1312"/>
                  </a:lnTo>
                  <a:lnTo>
                    <a:pt x="1454" y="1342"/>
                  </a:lnTo>
                  <a:lnTo>
                    <a:pt x="1440" y="1358"/>
                  </a:lnTo>
                  <a:lnTo>
                    <a:pt x="1428" y="1372"/>
                  </a:lnTo>
                  <a:lnTo>
                    <a:pt x="1414" y="1387"/>
                  </a:lnTo>
                  <a:lnTo>
                    <a:pt x="1401" y="1400"/>
                  </a:lnTo>
                  <a:lnTo>
                    <a:pt x="1372" y="1428"/>
                  </a:lnTo>
                  <a:lnTo>
                    <a:pt x="1357" y="1441"/>
                  </a:lnTo>
                  <a:lnTo>
                    <a:pt x="1342" y="1454"/>
                  </a:lnTo>
                  <a:lnTo>
                    <a:pt x="1311" y="1478"/>
                  </a:lnTo>
                  <a:lnTo>
                    <a:pt x="1279" y="1501"/>
                  </a:lnTo>
                  <a:lnTo>
                    <a:pt x="1263" y="1511"/>
                  </a:lnTo>
                  <a:lnTo>
                    <a:pt x="1247" y="1522"/>
                  </a:lnTo>
                  <a:lnTo>
                    <a:pt x="1211" y="1542"/>
                  </a:lnTo>
                  <a:lnTo>
                    <a:pt x="1195" y="1551"/>
                  </a:lnTo>
                  <a:lnTo>
                    <a:pt x="1176" y="1560"/>
                  </a:lnTo>
                  <a:lnTo>
                    <a:pt x="1140" y="1576"/>
                  </a:lnTo>
                  <a:lnTo>
                    <a:pt x="1121" y="1583"/>
                  </a:lnTo>
                  <a:lnTo>
                    <a:pt x="1103" y="1591"/>
                  </a:lnTo>
                  <a:lnTo>
                    <a:pt x="1065" y="1604"/>
                  </a:lnTo>
                  <a:lnTo>
                    <a:pt x="1045" y="1609"/>
                  </a:lnTo>
                  <a:lnTo>
                    <a:pt x="1025" y="1615"/>
                  </a:lnTo>
                  <a:lnTo>
                    <a:pt x="1006" y="1620"/>
                  </a:lnTo>
                  <a:lnTo>
                    <a:pt x="986" y="1624"/>
                  </a:lnTo>
                  <a:lnTo>
                    <a:pt x="945" y="1631"/>
                  </a:lnTo>
                  <a:lnTo>
                    <a:pt x="904" y="1637"/>
                  </a:lnTo>
                  <a:lnTo>
                    <a:pt x="884" y="1638"/>
                  </a:lnTo>
                  <a:lnTo>
                    <a:pt x="863" y="1639"/>
                  </a:lnTo>
                  <a:lnTo>
                    <a:pt x="821" y="1641"/>
                  </a:lnTo>
                  <a:lnTo>
                    <a:pt x="778" y="1639"/>
                  </a:lnTo>
                  <a:lnTo>
                    <a:pt x="758" y="1638"/>
                  </a:lnTo>
                  <a:lnTo>
                    <a:pt x="737" y="1637"/>
                  </a:lnTo>
                  <a:lnTo>
                    <a:pt x="716" y="1634"/>
                  </a:lnTo>
                  <a:lnTo>
                    <a:pt x="695" y="1631"/>
                  </a:lnTo>
                  <a:lnTo>
                    <a:pt x="676" y="1628"/>
                  </a:lnTo>
                  <a:lnTo>
                    <a:pt x="656" y="1624"/>
                  </a:lnTo>
                  <a:lnTo>
                    <a:pt x="635" y="1620"/>
                  </a:lnTo>
                  <a:lnTo>
                    <a:pt x="616" y="1615"/>
                  </a:lnTo>
                  <a:lnTo>
                    <a:pt x="576" y="1604"/>
                  </a:lnTo>
                  <a:lnTo>
                    <a:pt x="557" y="1598"/>
                  </a:lnTo>
                  <a:lnTo>
                    <a:pt x="538" y="1591"/>
                  </a:lnTo>
                  <a:lnTo>
                    <a:pt x="520" y="1583"/>
                  </a:lnTo>
                  <a:lnTo>
                    <a:pt x="501" y="1576"/>
                  </a:lnTo>
                  <a:lnTo>
                    <a:pt x="484" y="1568"/>
                  </a:lnTo>
                  <a:lnTo>
                    <a:pt x="464" y="1560"/>
                  </a:lnTo>
                  <a:lnTo>
                    <a:pt x="430" y="1542"/>
                  </a:lnTo>
                  <a:lnTo>
                    <a:pt x="395" y="1522"/>
                  </a:lnTo>
                  <a:lnTo>
                    <a:pt x="378" y="1511"/>
                  </a:lnTo>
                  <a:lnTo>
                    <a:pt x="362" y="1501"/>
                  </a:lnTo>
                  <a:lnTo>
                    <a:pt x="329" y="1478"/>
                  </a:lnTo>
                  <a:lnTo>
                    <a:pt x="299" y="1454"/>
                  </a:lnTo>
                  <a:lnTo>
                    <a:pt x="284" y="1441"/>
                  </a:lnTo>
                  <a:lnTo>
                    <a:pt x="269" y="1428"/>
                  </a:lnTo>
                  <a:lnTo>
                    <a:pt x="254" y="1414"/>
                  </a:lnTo>
                  <a:lnTo>
                    <a:pt x="241" y="1400"/>
                  </a:lnTo>
                  <a:lnTo>
                    <a:pt x="213" y="1372"/>
                  </a:lnTo>
                  <a:lnTo>
                    <a:pt x="201" y="1358"/>
                  </a:lnTo>
                  <a:lnTo>
                    <a:pt x="187" y="1342"/>
                  </a:lnTo>
                  <a:lnTo>
                    <a:pt x="163" y="1312"/>
                  </a:lnTo>
                  <a:lnTo>
                    <a:pt x="141" y="1279"/>
                  </a:lnTo>
                  <a:lnTo>
                    <a:pt x="130" y="1263"/>
                  </a:lnTo>
                  <a:lnTo>
                    <a:pt x="119" y="1246"/>
                  </a:lnTo>
                  <a:lnTo>
                    <a:pt x="100" y="1212"/>
                  </a:lnTo>
                  <a:lnTo>
                    <a:pt x="90" y="1194"/>
                  </a:lnTo>
                  <a:lnTo>
                    <a:pt x="81" y="1177"/>
                  </a:lnTo>
                  <a:lnTo>
                    <a:pt x="65" y="1140"/>
                  </a:lnTo>
                  <a:lnTo>
                    <a:pt x="58" y="1122"/>
                  </a:lnTo>
                  <a:lnTo>
                    <a:pt x="51" y="1103"/>
                  </a:lnTo>
                  <a:lnTo>
                    <a:pt x="37" y="1065"/>
                  </a:lnTo>
                  <a:lnTo>
                    <a:pt x="32" y="1045"/>
                  </a:lnTo>
                  <a:lnTo>
                    <a:pt x="26" y="1025"/>
                  </a:lnTo>
                  <a:lnTo>
                    <a:pt x="21" y="1006"/>
                  </a:lnTo>
                  <a:lnTo>
                    <a:pt x="17" y="985"/>
                  </a:lnTo>
                  <a:lnTo>
                    <a:pt x="10" y="946"/>
                  </a:lnTo>
                  <a:lnTo>
                    <a:pt x="4" y="905"/>
                  </a:lnTo>
                  <a:lnTo>
                    <a:pt x="3" y="884"/>
                  </a:lnTo>
                  <a:lnTo>
                    <a:pt x="2" y="863"/>
                  </a:lnTo>
                  <a:lnTo>
                    <a:pt x="0" y="842"/>
                  </a:lnTo>
                  <a:lnTo>
                    <a:pt x="0" y="820"/>
                  </a:lnTo>
                  <a:lnTo>
                    <a:pt x="2" y="778"/>
                  </a:lnTo>
                  <a:lnTo>
                    <a:pt x="3" y="757"/>
                  </a:lnTo>
                  <a:lnTo>
                    <a:pt x="4" y="737"/>
                  </a:lnTo>
                  <a:lnTo>
                    <a:pt x="7" y="717"/>
                  </a:lnTo>
                  <a:lnTo>
                    <a:pt x="10" y="696"/>
                  </a:lnTo>
                  <a:lnTo>
                    <a:pt x="13" y="676"/>
                  </a:lnTo>
                  <a:lnTo>
                    <a:pt x="17" y="655"/>
                  </a:lnTo>
                  <a:lnTo>
                    <a:pt x="21" y="636"/>
                  </a:lnTo>
                  <a:lnTo>
                    <a:pt x="26" y="616"/>
                  </a:lnTo>
                  <a:lnTo>
                    <a:pt x="37" y="577"/>
                  </a:lnTo>
                  <a:lnTo>
                    <a:pt x="44" y="558"/>
                  </a:lnTo>
                  <a:lnTo>
                    <a:pt x="51" y="539"/>
                  </a:lnTo>
                  <a:lnTo>
                    <a:pt x="58" y="520"/>
                  </a:lnTo>
                  <a:lnTo>
                    <a:pt x="65" y="501"/>
                  </a:lnTo>
                  <a:lnTo>
                    <a:pt x="73" y="483"/>
                  </a:lnTo>
                  <a:lnTo>
                    <a:pt x="81" y="465"/>
                  </a:lnTo>
                  <a:lnTo>
                    <a:pt x="100" y="430"/>
                  </a:lnTo>
                  <a:lnTo>
                    <a:pt x="119" y="396"/>
                  </a:lnTo>
                  <a:lnTo>
                    <a:pt x="130" y="378"/>
                  </a:lnTo>
                  <a:lnTo>
                    <a:pt x="141" y="362"/>
                  </a:lnTo>
                  <a:lnTo>
                    <a:pt x="163" y="330"/>
                  </a:lnTo>
                  <a:lnTo>
                    <a:pt x="187" y="299"/>
                  </a:lnTo>
                  <a:lnTo>
                    <a:pt x="201" y="284"/>
                  </a:lnTo>
                  <a:lnTo>
                    <a:pt x="213" y="269"/>
                  </a:lnTo>
                  <a:lnTo>
                    <a:pt x="227" y="255"/>
                  </a:lnTo>
                  <a:lnTo>
                    <a:pt x="241" y="240"/>
                  </a:lnTo>
                  <a:lnTo>
                    <a:pt x="269" y="213"/>
                  </a:lnTo>
                  <a:lnTo>
                    <a:pt x="284" y="201"/>
                  </a:lnTo>
                  <a:lnTo>
                    <a:pt x="299" y="188"/>
                  </a:lnTo>
                  <a:lnTo>
                    <a:pt x="329" y="164"/>
                  </a:lnTo>
                  <a:lnTo>
                    <a:pt x="362" y="141"/>
                  </a:lnTo>
                  <a:lnTo>
                    <a:pt x="378" y="130"/>
                  </a:lnTo>
                  <a:lnTo>
                    <a:pt x="395" y="119"/>
                  </a:lnTo>
                  <a:lnTo>
                    <a:pt x="430" y="100"/>
                  </a:lnTo>
                  <a:lnTo>
                    <a:pt x="447" y="90"/>
                  </a:lnTo>
                  <a:lnTo>
                    <a:pt x="464" y="82"/>
                  </a:lnTo>
                  <a:lnTo>
                    <a:pt x="501" y="65"/>
                  </a:lnTo>
                  <a:lnTo>
                    <a:pt x="520" y="57"/>
                  </a:lnTo>
                  <a:lnTo>
                    <a:pt x="538" y="50"/>
                  </a:lnTo>
                  <a:lnTo>
                    <a:pt x="576" y="37"/>
                  </a:lnTo>
                  <a:lnTo>
                    <a:pt x="596" y="31"/>
                  </a:lnTo>
                  <a:lnTo>
                    <a:pt x="616" y="26"/>
                  </a:lnTo>
                  <a:lnTo>
                    <a:pt x="635" y="22"/>
                  </a:lnTo>
                  <a:lnTo>
                    <a:pt x="656" y="18"/>
                  </a:lnTo>
                  <a:lnTo>
                    <a:pt x="695" y="9"/>
                  </a:lnTo>
                  <a:lnTo>
                    <a:pt x="737" y="4"/>
                  </a:lnTo>
                  <a:lnTo>
                    <a:pt x="758" y="3"/>
                  </a:lnTo>
                  <a:lnTo>
                    <a:pt x="778" y="1"/>
                  </a:lnTo>
                  <a:lnTo>
                    <a:pt x="821" y="0"/>
                  </a:lnTo>
                  <a:close/>
                  <a:moveTo>
                    <a:pt x="821" y="18"/>
                  </a:moveTo>
                  <a:lnTo>
                    <a:pt x="780" y="19"/>
                  </a:lnTo>
                  <a:lnTo>
                    <a:pt x="759" y="20"/>
                  </a:lnTo>
                  <a:lnTo>
                    <a:pt x="739" y="22"/>
                  </a:lnTo>
                  <a:lnTo>
                    <a:pt x="718" y="24"/>
                  </a:lnTo>
                  <a:lnTo>
                    <a:pt x="698" y="27"/>
                  </a:lnTo>
                  <a:lnTo>
                    <a:pt x="679" y="30"/>
                  </a:lnTo>
                  <a:lnTo>
                    <a:pt x="658" y="34"/>
                  </a:lnTo>
                  <a:lnTo>
                    <a:pt x="620" y="44"/>
                  </a:lnTo>
                  <a:lnTo>
                    <a:pt x="601" y="49"/>
                  </a:lnTo>
                  <a:lnTo>
                    <a:pt x="582" y="55"/>
                  </a:lnTo>
                  <a:lnTo>
                    <a:pt x="563" y="60"/>
                  </a:lnTo>
                  <a:lnTo>
                    <a:pt x="545" y="67"/>
                  </a:lnTo>
                  <a:lnTo>
                    <a:pt x="526" y="74"/>
                  </a:lnTo>
                  <a:lnTo>
                    <a:pt x="508" y="80"/>
                  </a:lnTo>
                  <a:lnTo>
                    <a:pt x="473" y="97"/>
                  </a:lnTo>
                  <a:lnTo>
                    <a:pt x="439" y="115"/>
                  </a:lnTo>
                  <a:lnTo>
                    <a:pt x="421" y="124"/>
                  </a:lnTo>
                  <a:lnTo>
                    <a:pt x="404" y="134"/>
                  </a:lnTo>
                  <a:lnTo>
                    <a:pt x="372" y="156"/>
                  </a:lnTo>
                  <a:lnTo>
                    <a:pt x="357" y="166"/>
                  </a:lnTo>
                  <a:lnTo>
                    <a:pt x="340" y="177"/>
                  </a:lnTo>
                  <a:lnTo>
                    <a:pt x="310" y="202"/>
                  </a:lnTo>
                  <a:lnTo>
                    <a:pt x="282" y="227"/>
                  </a:lnTo>
                  <a:lnTo>
                    <a:pt x="267" y="240"/>
                  </a:lnTo>
                  <a:lnTo>
                    <a:pt x="253" y="252"/>
                  </a:lnTo>
                  <a:lnTo>
                    <a:pt x="239" y="267"/>
                  </a:lnTo>
                  <a:lnTo>
                    <a:pt x="227" y="281"/>
                  </a:lnTo>
                  <a:lnTo>
                    <a:pt x="201" y="310"/>
                  </a:lnTo>
                  <a:lnTo>
                    <a:pt x="178" y="340"/>
                  </a:lnTo>
                  <a:lnTo>
                    <a:pt x="166" y="356"/>
                  </a:lnTo>
                  <a:lnTo>
                    <a:pt x="155" y="373"/>
                  </a:lnTo>
                  <a:lnTo>
                    <a:pt x="145" y="388"/>
                  </a:lnTo>
                  <a:lnTo>
                    <a:pt x="134" y="404"/>
                  </a:lnTo>
                  <a:lnTo>
                    <a:pt x="125" y="422"/>
                  </a:lnTo>
                  <a:lnTo>
                    <a:pt x="115" y="438"/>
                  </a:lnTo>
                  <a:lnTo>
                    <a:pt x="97" y="472"/>
                  </a:lnTo>
                  <a:lnTo>
                    <a:pt x="89" y="490"/>
                  </a:lnTo>
                  <a:lnTo>
                    <a:pt x="81" y="508"/>
                  </a:lnTo>
                  <a:lnTo>
                    <a:pt x="74" y="527"/>
                  </a:lnTo>
                  <a:lnTo>
                    <a:pt x="67" y="545"/>
                  </a:lnTo>
                  <a:lnTo>
                    <a:pt x="60" y="564"/>
                  </a:lnTo>
                  <a:lnTo>
                    <a:pt x="54" y="581"/>
                  </a:lnTo>
                  <a:lnTo>
                    <a:pt x="43" y="620"/>
                  </a:lnTo>
                  <a:lnTo>
                    <a:pt x="39" y="639"/>
                  </a:lnTo>
                  <a:lnTo>
                    <a:pt x="35" y="659"/>
                  </a:lnTo>
                  <a:lnTo>
                    <a:pt x="30" y="678"/>
                  </a:lnTo>
                  <a:lnTo>
                    <a:pt x="28" y="699"/>
                  </a:lnTo>
                  <a:lnTo>
                    <a:pt x="25" y="718"/>
                  </a:lnTo>
                  <a:lnTo>
                    <a:pt x="22" y="738"/>
                  </a:lnTo>
                  <a:lnTo>
                    <a:pt x="19" y="779"/>
                  </a:lnTo>
                  <a:lnTo>
                    <a:pt x="18" y="800"/>
                  </a:lnTo>
                  <a:lnTo>
                    <a:pt x="18" y="820"/>
                  </a:lnTo>
                  <a:lnTo>
                    <a:pt x="18" y="841"/>
                  </a:lnTo>
                  <a:lnTo>
                    <a:pt x="19" y="863"/>
                  </a:lnTo>
                  <a:lnTo>
                    <a:pt x="21" y="883"/>
                  </a:lnTo>
                  <a:lnTo>
                    <a:pt x="22" y="902"/>
                  </a:lnTo>
                  <a:lnTo>
                    <a:pt x="25" y="923"/>
                  </a:lnTo>
                  <a:lnTo>
                    <a:pt x="28" y="943"/>
                  </a:lnTo>
                  <a:lnTo>
                    <a:pt x="30" y="962"/>
                  </a:lnTo>
                  <a:lnTo>
                    <a:pt x="35" y="983"/>
                  </a:lnTo>
                  <a:lnTo>
                    <a:pt x="43" y="1021"/>
                  </a:lnTo>
                  <a:lnTo>
                    <a:pt x="48" y="1040"/>
                  </a:lnTo>
                  <a:lnTo>
                    <a:pt x="54" y="1059"/>
                  </a:lnTo>
                  <a:lnTo>
                    <a:pt x="60" y="1078"/>
                  </a:lnTo>
                  <a:lnTo>
                    <a:pt x="67" y="1096"/>
                  </a:lnTo>
                  <a:lnTo>
                    <a:pt x="74" y="1115"/>
                  </a:lnTo>
                  <a:lnTo>
                    <a:pt x="81" y="1133"/>
                  </a:lnTo>
                  <a:lnTo>
                    <a:pt x="97" y="1168"/>
                  </a:lnTo>
                  <a:lnTo>
                    <a:pt x="115" y="1204"/>
                  </a:lnTo>
                  <a:lnTo>
                    <a:pt x="125" y="1220"/>
                  </a:lnTo>
                  <a:lnTo>
                    <a:pt x="134" y="1237"/>
                  </a:lnTo>
                  <a:lnTo>
                    <a:pt x="155" y="1269"/>
                  </a:lnTo>
                  <a:lnTo>
                    <a:pt x="166" y="1286"/>
                  </a:lnTo>
                  <a:lnTo>
                    <a:pt x="178" y="1301"/>
                  </a:lnTo>
                  <a:lnTo>
                    <a:pt x="201" y="1331"/>
                  </a:lnTo>
                  <a:lnTo>
                    <a:pt x="227" y="1361"/>
                  </a:lnTo>
                  <a:lnTo>
                    <a:pt x="239" y="1374"/>
                  </a:lnTo>
                  <a:lnTo>
                    <a:pt x="253" y="1388"/>
                  </a:lnTo>
                  <a:lnTo>
                    <a:pt x="267" y="1402"/>
                  </a:lnTo>
                  <a:lnTo>
                    <a:pt x="282" y="1415"/>
                  </a:lnTo>
                  <a:lnTo>
                    <a:pt x="310" y="1440"/>
                  </a:lnTo>
                  <a:lnTo>
                    <a:pt x="340" y="1463"/>
                  </a:lnTo>
                  <a:lnTo>
                    <a:pt x="357" y="1475"/>
                  </a:lnTo>
                  <a:lnTo>
                    <a:pt x="372" y="1486"/>
                  </a:lnTo>
                  <a:lnTo>
                    <a:pt x="388" y="1497"/>
                  </a:lnTo>
                  <a:lnTo>
                    <a:pt x="404" y="1507"/>
                  </a:lnTo>
                  <a:lnTo>
                    <a:pt x="421" y="1516"/>
                  </a:lnTo>
                  <a:lnTo>
                    <a:pt x="439" y="1526"/>
                  </a:lnTo>
                  <a:lnTo>
                    <a:pt x="473" y="1544"/>
                  </a:lnTo>
                  <a:lnTo>
                    <a:pt x="490" y="1552"/>
                  </a:lnTo>
                  <a:lnTo>
                    <a:pt x="508" y="1560"/>
                  </a:lnTo>
                  <a:lnTo>
                    <a:pt x="526" y="1567"/>
                  </a:lnTo>
                  <a:lnTo>
                    <a:pt x="545" y="1575"/>
                  </a:lnTo>
                  <a:lnTo>
                    <a:pt x="563" y="1581"/>
                  </a:lnTo>
                  <a:lnTo>
                    <a:pt x="582" y="1587"/>
                  </a:lnTo>
                  <a:lnTo>
                    <a:pt x="620" y="1598"/>
                  </a:lnTo>
                  <a:lnTo>
                    <a:pt x="639" y="1602"/>
                  </a:lnTo>
                  <a:lnTo>
                    <a:pt x="658" y="1606"/>
                  </a:lnTo>
                  <a:lnTo>
                    <a:pt x="679" y="1611"/>
                  </a:lnTo>
                  <a:lnTo>
                    <a:pt x="698" y="1613"/>
                  </a:lnTo>
                  <a:lnTo>
                    <a:pt x="718" y="1617"/>
                  </a:lnTo>
                  <a:lnTo>
                    <a:pt x="739" y="1619"/>
                  </a:lnTo>
                  <a:lnTo>
                    <a:pt x="780" y="1623"/>
                  </a:lnTo>
                  <a:lnTo>
                    <a:pt x="821" y="1623"/>
                  </a:lnTo>
                  <a:lnTo>
                    <a:pt x="862" y="1623"/>
                  </a:lnTo>
                  <a:lnTo>
                    <a:pt x="882" y="1622"/>
                  </a:lnTo>
                  <a:lnTo>
                    <a:pt x="903" y="1619"/>
                  </a:lnTo>
                  <a:lnTo>
                    <a:pt x="923" y="1617"/>
                  </a:lnTo>
                  <a:lnTo>
                    <a:pt x="944" y="1613"/>
                  </a:lnTo>
                  <a:lnTo>
                    <a:pt x="963" y="1611"/>
                  </a:lnTo>
                  <a:lnTo>
                    <a:pt x="982" y="1606"/>
                  </a:lnTo>
                  <a:lnTo>
                    <a:pt x="1021" y="1598"/>
                  </a:lnTo>
                  <a:lnTo>
                    <a:pt x="1040" y="1593"/>
                  </a:lnTo>
                  <a:lnTo>
                    <a:pt x="1060" y="1587"/>
                  </a:lnTo>
                  <a:lnTo>
                    <a:pt x="1079" y="1581"/>
                  </a:lnTo>
                  <a:lnTo>
                    <a:pt x="1096" y="1575"/>
                  </a:lnTo>
                  <a:lnTo>
                    <a:pt x="1116" y="1567"/>
                  </a:lnTo>
                  <a:lnTo>
                    <a:pt x="1133" y="1560"/>
                  </a:lnTo>
                  <a:lnTo>
                    <a:pt x="1169" y="1544"/>
                  </a:lnTo>
                  <a:lnTo>
                    <a:pt x="1203" y="1526"/>
                  </a:lnTo>
                  <a:lnTo>
                    <a:pt x="1221" y="1516"/>
                  </a:lnTo>
                  <a:lnTo>
                    <a:pt x="1237" y="1507"/>
                  </a:lnTo>
                  <a:lnTo>
                    <a:pt x="1270" y="1486"/>
                  </a:lnTo>
                  <a:lnTo>
                    <a:pt x="1285" y="1475"/>
                  </a:lnTo>
                  <a:lnTo>
                    <a:pt x="1301" y="1463"/>
                  </a:lnTo>
                  <a:lnTo>
                    <a:pt x="1331" y="1440"/>
                  </a:lnTo>
                  <a:lnTo>
                    <a:pt x="1360" y="1415"/>
                  </a:lnTo>
                  <a:lnTo>
                    <a:pt x="1375" y="1402"/>
                  </a:lnTo>
                  <a:lnTo>
                    <a:pt x="1389" y="1388"/>
                  </a:lnTo>
                  <a:lnTo>
                    <a:pt x="1402" y="1374"/>
                  </a:lnTo>
                  <a:lnTo>
                    <a:pt x="1414" y="1361"/>
                  </a:lnTo>
                  <a:lnTo>
                    <a:pt x="1440" y="1331"/>
                  </a:lnTo>
                  <a:lnTo>
                    <a:pt x="1464" y="1301"/>
                  </a:lnTo>
                  <a:lnTo>
                    <a:pt x="1476" y="1286"/>
                  </a:lnTo>
                  <a:lnTo>
                    <a:pt x="1487" y="1269"/>
                  </a:lnTo>
                  <a:lnTo>
                    <a:pt x="1496" y="1253"/>
                  </a:lnTo>
                  <a:lnTo>
                    <a:pt x="1507" y="1237"/>
                  </a:lnTo>
                  <a:lnTo>
                    <a:pt x="1517" y="1220"/>
                  </a:lnTo>
                  <a:lnTo>
                    <a:pt x="1526" y="1204"/>
                  </a:lnTo>
                  <a:lnTo>
                    <a:pt x="1544" y="1168"/>
                  </a:lnTo>
                  <a:lnTo>
                    <a:pt x="1552" y="1151"/>
                  </a:lnTo>
                  <a:lnTo>
                    <a:pt x="1561" y="1133"/>
                  </a:lnTo>
                  <a:lnTo>
                    <a:pt x="1567" y="1115"/>
                  </a:lnTo>
                  <a:lnTo>
                    <a:pt x="1574" y="1096"/>
                  </a:lnTo>
                  <a:lnTo>
                    <a:pt x="1581" y="1078"/>
                  </a:lnTo>
                  <a:lnTo>
                    <a:pt x="1588" y="1059"/>
                  </a:lnTo>
                  <a:lnTo>
                    <a:pt x="1597" y="1021"/>
                  </a:lnTo>
                  <a:lnTo>
                    <a:pt x="1603" y="1002"/>
                  </a:lnTo>
                  <a:lnTo>
                    <a:pt x="1607" y="983"/>
                  </a:lnTo>
                  <a:lnTo>
                    <a:pt x="1611" y="962"/>
                  </a:lnTo>
                  <a:lnTo>
                    <a:pt x="1614" y="943"/>
                  </a:lnTo>
                  <a:lnTo>
                    <a:pt x="1617" y="923"/>
                  </a:lnTo>
                  <a:lnTo>
                    <a:pt x="1619" y="902"/>
                  </a:lnTo>
                  <a:lnTo>
                    <a:pt x="1622" y="863"/>
                  </a:lnTo>
                  <a:lnTo>
                    <a:pt x="1623" y="841"/>
                  </a:lnTo>
                  <a:lnTo>
                    <a:pt x="1623" y="820"/>
                  </a:lnTo>
                  <a:lnTo>
                    <a:pt x="1623" y="800"/>
                  </a:lnTo>
                  <a:lnTo>
                    <a:pt x="1622" y="779"/>
                  </a:lnTo>
                  <a:lnTo>
                    <a:pt x="1621" y="759"/>
                  </a:lnTo>
                  <a:lnTo>
                    <a:pt x="1619" y="738"/>
                  </a:lnTo>
                  <a:lnTo>
                    <a:pt x="1617" y="718"/>
                  </a:lnTo>
                  <a:lnTo>
                    <a:pt x="1614" y="699"/>
                  </a:lnTo>
                  <a:lnTo>
                    <a:pt x="1611" y="678"/>
                  </a:lnTo>
                  <a:lnTo>
                    <a:pt x="1607" y="659"/>
                  </a:lnTo>
                  <a:lnTo>
                    <a:pt x="1597" y="620"/>
                  </a:lnTo>
                  <a:lnTo>
                    <a:pt x="1593" y="601"/>
                  </a:lnTo>
                  <a:lnTo>
                    <a:pt x="1588" y="581"/>
                  </a:lnTo>
                  <a:lnTo>
                    <a:pt x="1581" y="564"/>
                  </a:lnTo>
                  <a:lnTo>
                    <a:pt x="1574" y="545"/>
                  </a:lnTo>
                  <a:lnTo>
                    <a:pt x="1567" y="527"/>
                  </a:lnTo>
                  <a:lnTo>
                    <a:pt x="1561" y="508"/>
                  </a:lnTo>
                  <a:lnTo>
                    <a:pt x="1544" y="472"/>
                  </a:lnTo>
                  <a:lnTo>
                    <a:pt x="1526" y="438"/>
                  </a:lnTo>
                  <a:lnTo>
                    <a:pt x="1517" y="422"/>
                  </a:lnTo>
                  <a:lnTo>
                    <a:pt x="1507" y="404"/>
                  </a:lnTo>
                  <a:lnTo>
                    <a:pt x="1487" y="373"/>
                  </a:lnTo>
                  <a:lnTo>
                    <a:pt x="1476" y="356"/>
                  </a:lnTo>
                  <a:lnTo>
                    <a:pt x="1464" y="340"/>
                  </a:lnTo>
                  <a:lnTo>
                    <a:pt x="1440" y="310"/>
                  </a:lnTo>
                  <a:lnTo>
                    <a:pt x="1414" y="281"/>
                  </a:lnTo>
                  <a:lnTo>
                    <a:pt x="1402" y="267"/>
                  </a:lnTo>
                  <a:lnTo>
                    <a:pt x="1389" y="252"/>
                  </a:lnTo>
                  <a:lnTo>
                    <a:pt x="1375" y="240"/>
                  </a:lnTo>
                  <a:lnTo>
                    <a:pt x="1360" y="227"/>
                  </a:lnTo>
                  <a:lnTo>
                    <a:pt x="1331" y="202"/>
                  </a:lnTo>
                  <a:lnTo>
                    <a:pt x="1301" y="177"/>
                  </a:lnTo>
                  <a:lnTo>
                    <a:pt x="1285" y="166"/>
                  </a:lnTo>
                  <a:lnTo>
                    <a:pt x="1270" y="156"/>
                  </a:lnTo>
                  <a:lnTo>
                    <a:pt x="1253" y="145"/>
                  </a:lnTo>
                  <a:lnTo>
                    <a:pt x="1237" y="134"/>
                  </a:lnTo>
                  <a:lnTo>
                    <a:pt x="1221" y="124"/>
                  </a:lnTo>
                  <a:lnTo>
                    <a:pt x="1203" y="115"/>
                  </a:lnTo>
                  <a:lnTo>
                    <a:pt x="1169" y="97"/>
                  </a:lnTo>
                  <a:lnTo>
                    <a:pt x="1151" y="89"/>
                  </a:lnTo>
                  <a:lnTo>
                    <a:pt x="1133" y="80"/>
                  </a:lnTo>
                  <a:lnTo>
                    <a:pt x="1116" y="74"/>
                  </a:lnTo>
                  <a:lnTo>
                    <a:pt x="1096" y="67"/>
                  </a:lnTo>
                  <a:lnTo>
                    <a:pt x="1079" y="60"/>
                  </a:lnTo>
                  <a:lnTo>
                    <a:pt x="1060" y="55"/>
                  </a:lnTo>
                  <a:lnTo>
                    <a:pt x="1021" y="44"/>
                  </a:lnTo>
                  <a:lnTo>
                    <a:pt x="1002" y="38"/>
                  </a:lnTo>
                  <a:lnTo>
                    <a:pt x="982" y="34"/>
                  </a:lnTo>
                  <a:lnTo>
                    <a:pt x="963" y="30"/>
                  </a:lnTo>
                  <a:lnTo>
                    <a:pt x="944" y="27"/>
                  </a:lnTo>
                  <a:lnTo>
                    <a:pt x="923" y="24"/>
                  </a:lnTo>
                  <a:lnTo>
                    <a:pt x="903" y="22"/>
                  </a:lnTo>
                  <a:lnTo>
                    <a:pt x="862" y="19"/>
                  </a:lnTo>
                  <a:lnTo>
                    <a:pt x="821" y="18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Freeform 521"/>
            <p:cNvSpPr>
              <a:spLocks noChangeAspect="1" noEditPoints="1"/>
            </p:cNvSpPr>
            <p:nvPr/>
          </p:nvSpPr>
          <p:spPr bwMode="auto">
            <a:xfrm>
              <a:off x="1693" y="1354"/>
              <a:ext cx="2379" cy="2380"/>
            </a:xfrm>
            <a:custGeom>
              <a:avLst/>
              <a:gdLst>
                <a:gd name="T0" fmla="*/ 1311 w 2381"/>
                <a:gd name="T1" fmla="*/ 19 h 2381"/>
                <a:gd name="T2" fmla="*/ 1538 w 2381"/>
                <a:gd name="T3" fmla="*/ 83 h 2381"/>
                <a:gd name="T4" fmla="*/ 1718 w 2381"/>
                <a:gd name="T5" fmla="*/ 188 h 2381"/>
                <a:gd name="T6" fmla="*/ 1832 w 2381"/>
                <a:gd name="T7" fmla="*/ 329 h 2381"/>
                <a:gd name="T8" fmla="*/ 1981 w 2381"/>
                <a:gd name="T9" fmla="*/ 501 h 2381"/>
                <a:gd name="T10" fmla="*/ 2096 w 2381"/>
                <a:gd name="T11" fmla="*/ 700 h 2381"/>
                <a:gd name="T12" fmla="*/ 2171 w 2381"/>
                <a:gd name="T13" fmla="*/ 921 h 2381"/>
                <a:gd name="T14" fmla="*/ 2201 w 2381"/>
                <a:gd name="T15" fmla="*/ 1160 h 2381"/>
                <a:gd name="T16" fmla="*/ 2182 w 2381"/>
                <a:gd name="T17" fmla="*/ 1312 h 2381"/>
                <a:gd name="T18" fmla="*/ 2118 w 2381"/>
                <a:gd name="T19" fmla="*/ 1537 h 2381"/>
                <a:gd name="T20" fmla="*/ 2014 w 2381"/>
                <a:gd name="T21" fmla="*/ 1742 h 2381"/>
                <a:gd name="T22" fmla="*/ 1872 w 2381"/>
                <a:gd name="T23" fmla="*/ 1922 h 2381"/>
                <a:gd name="T24" fmla="*/ 1742 w 2381"/>
                <a:gd name="T25" fmla="*/ 2071 h 2381"/>
                <a:gd name="T26" fmla="*/ 1591 w 2381"/>
                <a:gd name="T27" fmla="*/ 2185 h 2381"/>
                <a:gd name="T28" fmla="*/ 1370 w 2381"/>
                <a:gd name="T29" fmla="*/ 2261 h 2381"/>
                <a:gd name="T30" fmla="*/ 1131 w 2381"/>
                <a:gd name="T31" fmla="*/ 2291 h 2381"/>
                <a:gd name="T32" fmla="*/ 891 w 2381"/>
                <a:gd name="T33" fmla="*/ 2273 h 2381"/>
                <a:gd name="T34" fmla="*/ 664 w 2381"/>
                <a:gd name="T35" fmla="*/ 2209 h 2381"/>
                <a:gd name="T36" fmla="*/ 549 w 2381"/>
                <a:gd name="T37" fmla="*/ 2104 h 2381"/>
                <a:gd name="T38" fmla="*/ 369 w 2381"/>
                <a:gd name="T39" fmla="*/ 1962 h 2381"/>
                <a:gd name="T40" fmla="*/ 220 w 2381"/>
                <a:gd name="T41" fmla="*/ 1790 h 2381"/>
                <a:gd name="T42" fmla="*/ 106 w 2381"/>
                <a:gd name="T43" fmla="*/ 1590 h 2381"/>
                <a:gd name="T44" fmla="*/ 30 w 2381"/>
                <a:gd name="T45" fmla="*/ 1369 h 2381"/>
                <a:gd name="T46" fmla="*/ 0 w 2381"/>
                <a:gd name="T47" fmla="*/ 1190 h 2381"/>
                <a:gd name="T48" fmla="*/ 20 w 2381"/>
                <a:gd name="T49" fmla="*/ 980 h 2381"/>
                <a:gd name="T50" fmla="*/ 82 w 2381"/>
                <a:gd name="T51" fmla="*/ 755 h 2381"/>
                <a:gd name="T52" fmla="*/ 187 w 2381"/>
                <a:gd name="T53" fmla="*/ 549 h 2381"/>
                <a:gd name="T54" fmla="*/ 329 w 2381"/>
                <a:gd name="T55" fmla="*/ 370 h 2381"/>
                <a:gd name="T56" fmla="*/ 501 w 2381"/>
                <a:gd name="T57" fmla="*/ 220 h 2381"/>
                <a:gd name="T58" fmla="*/ 611 w 2381"/>
                <a:gd name="T59" fmla="*/ 105 h 2381"/>
                <a:gd name="T60" fmla="*/ 832 w 2381"/>
                <a:gd name="T61" fmla="*/ 31 h 2381"/>
                <a:gd name="T62" fmla="*/ 1069 w 2381"/>
                <a:gd name="T63" fmla="*/ 1 h 2381"/>
                <a:gd name="T64" fmla="*/ 922 w 2381"/>
                <a:gd name="T65" fmla="*/ 31 h 2381"/>
                <a:gd name="T66" fmla="*/ 698 w 2381"/>
                <a:gd name="T67" fmla="*/ 89 h 2381"/>
                <a:gd name="T68" fmla="*/ 583 w 2381"/>
                <a:gd name="T69" fmla="*/ 188 h 2381"/>
                <a:gd name="T70" fmla="*/ 381 w 2381"/>
                <a:gd name="T71" fmla="*/ 341 h 2381"/>
                <a:gd name="T72" fmla="*/ 234 w 2381"/>
                <a:gd name="T73" fmla="*/ 512 h 2381"/>
                <a:gd name="T74" fmla="*/ 122 w 2381"/>
                <a:gd name="T75" fmla="*/ 708 h 2381"/>
                <a:gd name="T76" fmla="*/ 48 w 2381"/>
                <a:gd name="T77" fmla="*/ 925 h 2381"/>
                <a:gd name="T78" fmla="*/ 18 w 2381"/>
                <a:gd name="T79" fmla="*/ 1160 h 2381"/>
                <a:gd name="T80" fmla="*/ 36 w 2381"/>
                <a:gd name="T81" fmla="*/ 1308 h 2381"/>
                <a:gd name="T82" fmla="*/ 99 w 2381"/>
                <a:gd name="T83" fmla="*/ 1530 h 2381"/>
                <a:gd name="T84" fmla="*/ 219 w 2381"/>
                <a:gd name="T85" fmla="*/ 1757 h 2381"/>
                <a:gd name="T86" fmla="*/ 362 w 2381"/>
                <a:gd name="T87" fmla="*/ 1930 h 2381"/>
                <a:gd name="T88" fmla="*/ 536 w 2381"/>
                <a:gd name="T89" fmla="*/ 2074 h 2381"/>
                <a:gd name="T90" fmla="*/ 645 w 2381"/>
                <a:gd name="T91" fmla="*/ 2181 h 2381"/>
                <a:gd name="T92" fmla="*/ 865 w 2381"/>
                <a:gd name="T93" fmla="*/ 2250 h 2381"/>
                <a:gd name="T94" fmla="*/ 1101 w 2381"/>
                <a:gd name="T95" fmla="*/ 2273 h 2381"/>
                <a:gd name="T96" fmla="*/ 1337 w 2381"/>
                <a:gd name="T97" fmla="*/ 2250 h 2381"/>
                <a:gd name="T98" fmla="*/ 1557 w 2381"/>
                <a:gd name="T99" fmla="*/ 2181 h 2381"/>
                <a:gd name="T100" fmla="*/ 1737 w 2381"/>
                <a:gd name="T101" fmla="*/ 2057 h 2381"/>
                <a:gd name="T102" fmla="*/ 1860 w 2381"/>
                <a:gd name="T103" fmla="*/ 1910 h 2381"/>
                <a:gd name="T104" fmla="*/ 1999 w 2381"/>
                <a:gd name="T105" fmla="*/ 1732 h 2381"/>
                <a:gd name="T106" fmla="*/ 2101 w 2381"/>
                <a:gd name="T107" fmla="*/ 1530 h 2381"/>
                <a:gd name="T108" fmla="*/ 2166 w 2381"/>
                <a:gd name="T109" fmla="*/ 1308 h 2381"/>
                <a:gd name="T110" fmla="*/ 2183 w 2381"/>
                <a:gd name="T111" fmla="*/ 1160 h 2381"/>
                <a:gd name="T112" fmla="*/ 2153 w 2381"/>
                <a:gd name="T113" fmla="*/ 925 h 2381"/>
                <a:gd name="T114" fmla="*/ 2080 w 2381"/>
                <a:gd name="T115" fmla="*/ 708 h 2381"/>
                <a:gd name="T116" fmla="*/ 1950 w 2381"/>
                <a:gd name="T117" fmla="*/ 489 h 2381"/>
                <a:gd name="T118" fmla="*/ 1800 w 2381"/>
                <a:gd name="T119" fmla="*/ 322 h 2381"/>
                <a:gd name="T120" fmla="*/ 1701 w 2381"/>
                <a:gd name="T121" fmla="*/ 188 h 2381"/>
                <a:gd name="T122" fmla="*/ 1503 w 2381"/>
                <a:gd name="T123" fmla="*/ 89 h 2381"/>
                <a:gd name="T124" fmla="*/ 1280 w 2381"/>
                <a:gd name="T125" fmla="*/ 31 h 238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381"/>
                <a:gd name="T190" fmla="*/ 0 h 2381"/>
                <a:gd name="T191" fmla="*/ 2381 w 2381"/>
                <a:gd name="T192" fmla="*/ 2381 h 2381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381" h="2381">
                  <a:moveTo>
                    <a:pt x="1191" y="0"/>
                  </a:moveTo>
                  <a:lnTo>
                    <a:pt x="1221" y="1"/>
                  </a:lnTo>
                  <a:lnTo>
                    <a:pt x="1252" y="1"/>
                  </a:lnTo>
                  <a:lnTo>
                    <a:pt x="1282" y="4"/>
                  </a:lnTo>
                  <a:lnTo>
                    <a:pt x="1312" y="7"/>
                  </a:lnTo>
                  <a:lnTo>
                    <a:pt x="1342" y="10"/>
                  </a:lnTo>
                  <a:lnTo>
                    <a:pt x="1372" y="14"/>
                  </a:lnTo>
                  <a:lnTo>
                    <a:pt x="1401" y="19"/>
                  </a:lnTo>
                  <a:lnTo>
                    <a:pt x="1431" y="25"/>
                  </a:lnTo>
                  <a:lnTo>
                    <a:pt x="1460" y="31"/>
                  </a:lnTo>
                  <a:lnTo>
                    <a:pt x="1488" y="38"/>
                  </a:lnTo>
                  <a:lnTo>
                    <a:pt x="1517" y="45"/>
                  </a:lnTo>
                  <a:lnTo>
                    <a:pt x="1544" y="55"/>
                  </a:lnTo>
                  <a:lnTo>
                    <a:pt x="1573" y="63"/>
                  </a:lnTo>
                  <a:lnTo>
                    <a:pt x="1600" y="72"/>
                  </a:lnTo>
                  <a:lnTo>
                    <a:pt x="1628" y="83"/>
                  </a:lnTo>
                  <a:lnTo>
                    <a:pt x="1653" y="94"/>
                  </a:lnTo>
                  <a:lnTo>
                    <a:pt x="1681" y="105"/>
                  </a:lnTo>
                  <a:lnTo>
                    <a:pt x="1707" y="117"/>
                  </a:lnTo>
                  <a:lnTo>
                    <a:pt x="1733" y="131"/>
                  </a:lnTo>
                  <a:lnTo>
                    <a:pt x="1759" y="145"/>
                  </a:lnTo>
                  <a:lnTo>
                    <a:pt x="1783" y="158"/>
                  </a:lnTo>
                  <a:lnTo>
                    <a:pt x="1808" y="173"/>
                  </a:lnTo>
                  <a:lnTo>
                    <a:pt x="1832" y="188"/>
                  </a:lnTo>
                  <a:lnTo>
                    <a:pt x="1857" y="203"/>
                  </a:lnTo>
                  <a:lnTo>
                    <a:pt x="1880" y="220"/>
                  </a:lnTo>
                  <a:lnTo>
                    <a:pt x="1903" y="238"/>
                  </a:lnTo>
                  <a:lnTo>
                    <a:pt x="1925" y="254"/>
                  </a:lnTo>
                  <a:lnTo>
                    <a:pt x="1948" y="272"/>
                  </a:lnTo>
                  <a:lnTo>
                    <a:pt x="1970" y="291"/>
                  </a:lnTo>
                  <a:lnTo>
                    <a:pt x="1991" y="310"/>
                  </a:lnTo>
                  <a:lnTo>
                    <a:pt x="2012" y="329"/>
                  </a:lnTo>
                  <a:lnTo>
                    <a:pt x="2033" y="349"/>
                  </a:lnTo>
                  <a:lnTo>
                    <a:pt x="2052" y="370"/>
                  </a:lnTo>
                  <a:lnTo>
                    <a:pt x="2071" y="390"/>
                  </a:lnTo>
                  <a:lnTo>
                    <a:pt x="2090" y="412"/>
                  </a:lnTo>
                  <a:lnTo>
                    <a:pt x="2109" y="434"/>
                  </a:lnTo>
                  <a:lnTo>
                    <a:pt x="2127" y="456"/>
                  </a:lnTo>
                  <a:lnTo>
                    <a:pt x="2145" y="479"/>
                  </a:lnTo>
                  <a:lnTo>
                    <a:pt x="2161" y="501"/>
                  </a:lnTo>
                  <a:lnTo>
                    <a:pt x="2178" y="526"/>
                  </a:lnTo>
                  <a:lnTo>
                    <a:pt x="2194" y="549"/>
                  </a:lnTo>
                  <a:lnTo>
                    <a:pt x="2209" y="573"/>
                  </a:lnTo>
                  <a:lnTo>
                    <a:pt x="2223" y="598"/>
                  </a:lnTo>
                  <a:lnTo>
                    <a:pt x="2238" y="624"/>
                  </a:lnTo>
                  <a:lnTo>
                    <a:pt x="2251" y="648"/>
                  </a:lnTo>
                  <a:lnTo>
                    <a:pt x="2264" y="674"/>
                  </a:lnTo>
                  <a:lnTo>
                    <a:pt x="2276" y="700"/>
                  </a:lnTo>
                  <a:lnTo>
                    <a:pt x="2287" y="728"/>
                  </a:lnTo>
                  <a:lnTo>
                    <a:pt x="2298" y="755"/>
                  </a:lnTo>
                  <a:lnTo>
                    <a:pt x="2309" y="781"/>
                  </a:lnTo>
                  <a:lnTo>
                    <a:pt x="2318" y="809"/>
                  </a:lnTo>
                  <a:lnTo>
                    <a:pt x="2328" y="837"/>
                  </a:lnTo>
                  <a:lnTo>
                    <a:pt x="2336" y="865"/>
                  </a:lnTo>
                  <a:lnTo>
                    <a:pt x="2343" y="893"/>
                  </a:lnTo>
                  <a:lnTo>
                    <a:pt x="2351" y="921"/>
                  </a:lnTo>
                  <a:lnTo>
                    <a:pt x="2356" y="951"/>
                  </a:lnTo>
                  <a:lnTo>
                    <a:pt x="2362" y="980"/>
                  </a:lnTo>
                  <a:lnTo>
                    <a:pt x="2367" y="1009"/>
                  </a:lnTo>
                  <a:lnTo>
                    <a:pt x="2371" y="1039"/>
                  </a:lnTo>
                  <a:lnTo>
                    <a:pt x="2374" y="1069"/>
                  </a:lnTo>
                  <a:lnTo>
                    <a:pt x="2377" y="1099"/>
                  </a:lnTo>
                  <a:lnTo>
                    <a:pt x="2380" y="1129"/>
                  </a:lnTo>
                  <a:lnTo>
                    <a:pt x="2381" y="1160"/>
                  </a:lnTo>
                  <a:lnTo>
                    <a:pt x="2381" y="1190"/>
                  </a:lnTo>
                  <a:lnTo>
                    <a:pt x="2381" y="1222"/>
                  </a:lnTo>
                  <a:lnTo>
                    <a:pt x="2380" y="1252"/>
                  </a:lnTo>
                  <a:lnTo>
                    <a:pt x="2377" y="1282"/>
                  </a:lnTo>
                  <a:lnTo>
                    <a:pt x="2374" y="1312"/>
                  </a:lnTo>
                  <a:lnTo>
                    <a:pt x="2371" y="1342"/>
                  </a:lnTo>
                  <a:lnTo>
                    <a:pt x="2367" y="1372"/>
                  </a:lnTo>
                  <a:lnTo>
                    <a:pt x="2362" y="1402"/>
                  </a:lnTo>
                  <a:lnTo>
                    <a:pt x="2356" y="1431"/>
                  </a:lnTo>
                  <a:lnTo>
                    <a:pt x="2351" y="1459"/>
                  </a:lnTo>
                  <a:lnTo>
                    <a:pt x="2343" y="1488"/>
                  </a:lnTo>
                  <a:lnTo>
                    <a:pt x="2336" y="1517"/>
                  </a:lnTo>
                  <a:lnTo>
                    <a:pt x="2328" y="1545"/>
                  </a:lnTo>
                  <a:lnTo>
                    <a:pt x="2318" y="1572"/>
                  </a:lnTo>
                  <a:lnTo>
                    <a:pt x="2309" y="1600"/>
                  </a:lnTo>
                  <a:lnTo>
                    <a:pt x="2298" y="1627"/>
                  </a:lnTo>
                  <a:lnTo>
                    <a:pt x="2287" y="1654"/>
                  </a:lnTo>
                  <a:lnTo>
                    <a:pt x="2276" y="1680"/>
                  </a:lnTo>
                  <a:lnTo>
                    <a:pt x="2264" y="1706"/>
                  </a:lnTo>
                  <a:lnTo>
                    <a:pt x="2251" y="1732"/>
                  </a:lnTo>
                  <a:lnTo>
                    <a:pt x="2238" y="1758"/>
                  </a:lnTo>
                  <a:lnTo>
                    <a:pt x="2223" y="1783"/>
                  </a:lnTo>
                  <a:lnTo>
                    <a:pt x="2209" y="1807"/>
                  </a:lnTo>
                  <a:lnTo>
                    <a:pt x="2194" y="1832"/>
                  </a:lnTo>
                  <a:lnTo>
                    <a:pt x="2178" y="1856"/>
                  </a:lnTo>
                  <a:lnTo>
                    <a:pt x="2161" y="1880"/>
                  </a:lnTo>
                  <a:lnTo>
                    <a:pt x="2145" y="1903"/>
                  </a:lnTo>
                  <a:lnTo>
                    <a:pt x="2127" y="1926"/>
                  </a:lnTo>
                  <a:lnTo>
                    <a:pt x="2109" y="1948"/>
                  </a:lnTo>
                  <a:lnTo>
                    <a:pt x="2090" y="1970"/>
                  </a:lnTo>
                  <a:lnTo>
                    <a:pt x="2071" y="1992"/>
                  </a:lnTo>
                  <a:lnTo>
                    <a:pt x="2052" y="2012"/>
                  </a:lnTo>
                  <a:lnTo>
                    <a:pt x="2033" y="2032"/>
                  </a:lnTo>
                  <a:lnTo>
                    <a:pt x="2012" y="2052"/>
                  </a:lnTo>
                  <a:lnTo>
                    <a:pt x="1991" y="2072"/>
                  </a:lnTo>
                  <a:lnTo>
                    <a:pt x="1970" y="2091"/>
                  </a:lnTo>
                  <a:lnTo>
                    <a:pt x="1948" y="2109"/>
                  </a:lnTo>
                  <a:lnTo>
                    <a:pt x="1925" y="2127"/>
                  </a:lnTo>
                  <a:lnTo>
                    <a:pt x="1903" y="2144"/>
                  </a:lnTo>
                  <a:lnTo>
                    <a:pt x="1880" y="2161"/>
                  </a:lnTo>
                  <a:lnTo>
                    <a:pt x="1857" y="2177"/>
                  </a:lnTo>
                  <a:lnTo>
                    <a:pt x="1832" y="2194"/>
                  </a:lnTo>
                  <a:lnTo>
                    <a:pt x="1808" y="2209"/>
                  </a:lnTo>
                  <a:lnTo>
                    <a:pt x="1783" y="2224"/>
                  </a:lnTo>
                  <a:lnTo>
                    <a:pt x="1759" y="2237"/>
                  </a:lnTo>
                  <a:lnTo>
                    <a:pt x="1733" y="2251"/>
                  </a:lnTo>
                  <a:lnTo>
                    <a:pt x="1707" y="2263"/>
                  </a:lnTo>
                  <a:lnTo>
                    <a:pt x="1681" y="2275"/>
                  </a:lnTo>
                  <a:lnTo>
                    <a:pt x="1653" y="2288"/>
                  </a:lnTo>
                  <a:lnTo>
                    <a:pt x="1628" y="2299"/>
                  </a:lnTo>
                  <a:lnTo>
                    <a:pt x="1600" y="2308"/>
                  </a:lnTo>
                  <a:lnTo>
                    <a:pt x="1573" y="2318"/>
                  </a:lnTo>
                  <a:lnTo>
                    <a:pt x="1544" y="2327"/>
                  </a:lnTo>
                  <a:lnTo>
                    <a:pt x="1517" y="2335"/>
                  </a:lnTo>
                  <a:lnTo>
                    <a:pt x="1488" y="2344"/>
                  </a:lnTo>
                  <a:lnTo>
                    <a:pt x="1460" y="2351"/>
                  </a:lnTo>
                  <a:lnTo>
                    <a:pt x="1431" y="2357"/>
                  </a:lnTo>
                  <a:lnTo>
                    <a:pt x="1401" y="2363"/>
                  </a:lnTo>
                  <a:lnTo>
                    <a:pt x="1372" y="2367"/>
                  </a:lnTo>
                  <a:lnTo>
                    <a:pt x="1342" y="2371"/>
                  </a:lnTo>
                  <a:lnTo>
                    <a:pt x="1312" y="2375"/>
                  </a:lnTo>
                  <a:lnTo>
                    <a:pt x="1282" y="2378"/>
                  </a:lnTo>
                  <a:lnTo>
                    <a:pt x="1252" y="2379"/>
                  </a:lnTo>
                  <a:lnTo>
                    <a:pt x="1221" y="2381"/>
                  </a:lnTo>
                  <a:lnTo>
                    <a:pt x="1191" y="2381"/>
                  </a:lnTo>
                  <a:lnTo>
                    <a:pt x="1159" y="2381"/>
                  </a:lnTo>
                  <a:lnTo>
                    <a:pt x="1129" y="2379"/>
                  </a:lnTo>
                  <a:lnTo>
                    <a:pt x="1099" y="2378"/>
                  </a:lnTo>
                  <a:lnTo>
                    <a:pt x="1069" y="2375"/>
                  </a:lnTo>
                  <a:lnTo>
                    <a:pt x="1039" y="2371"/>
                  </a:lnTo>
                  <a:lnTo>
                    <a:pt x="1009" y="2367"/>
                  </a:lnTo>
                  <a:lnTo>
                    <a:pt x="981" y="2363"/>
                  </a:lnTo>
                  <a:lnTo>
                    <a:pt x="950" y="2357"/>
                  </a:lnTo>
                  <a:lnTo>
                    <a:pt x="922" y="2351"/>
                  </a:lnTo>
                  <a:lnTo>
                    <a:pt x="893" y="2344"/>
                  </a:lnTo>
                  <a:lnTo>
                    <a:pt x="865" y="2335"/>
                  </a:lnTo>
                  <a:lnTo>
                    <a:pt x="837" y="2327"/>
                  </a:lnTo>
                  <a:lnTo>
                    <a:pt x="809" y="2318"/>
                  </a:lnTo>
                  <a:lnTo>
                    <a:pt x="781" y="2308"/>
                  </a:lnTo>
                  <a:lnTo>
                    <a:pt x="754" y="2299"/>
                  </a:lnTo>
                  <a:lnTo>
                    <a:pt x="728" y="2288"/>
                  </a:lnTo>
                  <a:lnTo>
                    <a:pt x="701" y="2275"/>
                  </a:lnTo>
                  <a:lnTo>
                    <a:pt x="675" y="2263"/>
                  </a:lnTo>
                  <a:lnTo>
                    <a:pt x="649" y="2251"/>
                  </a:lnTo>
                  <a:lnTo>
                    <a:pt x="623" y="2237"/>
                  </a:lnTo>
                  <a:lnTo>
                    <a:pt x="598" y="2224"/>
                  </a:lnTo>
                  <a:lnTo>
                    <a:pt x="574" y="2209"/>
                  </a:lnTo>
                  <a:lnTo>
                    <a:pt x="549" y="2194"/>
                  </a:lnTo>
                  <a:lnTo>
                    <a:pt x="525" y="2177"/>
                  </a:lnTo>
                  <a:lnTo>
                    <a:pt x="501" y="2161"/>
                  </a:lnTo>
                  <a:lnTo>
                    <a:pt x="478" y="2144"/>
                  </a:lnTo>
                  <a:lnTo>
                    <a:pt x="456" y="2127"/>
                  </a:lnTo>
                  <a:lnTo>
                    <a:pt x="433" y="2109"/>
                  </a:lnTo>
                  <a:lnTo>
                    <a:pt x="411" y="2091"/>
                  </a:lnTo>
                  <a:lnTo>
                    <a:pt x="391" y="2072"/>
                  </a:lnTo>
                  <a:lnTo>
                    <a:pt x="369" y="2052"/>
                  </a:lnTo>
                  <a:lnTo>
                    <a:pt x="349" y="2032"/>
                  </a:lnTo>
                  <a:lnTo>
                    <a:pt x="329" y="2012"/>
                  </a:lnTo>
                  <a:lnTo>
                    <a:pt x="310" y="1992"/>
                  </a:lnTo>
                  <a:lnTo>
                    <a:pt x="291" y="1970"/>
                  </a:lnTo>
                  <a:lnTo>
                    <a:pt x="272" y="1948"/>
                  </a:lnTo>
                  <a:lnTo>
                    <a:pt x="254" y="1926"/>
                  </a:lnTo>
                  <a:lnTo>
                    <a:pt x="237" y="1903"/>
                  </a:lnTo>
                  <a:lnTo>
                    <a:pt x="220" y="1880"/>
                  </a:lnTo>
                  <a:lnTo>
                    <a:pt x="204" y="1856"/>
                  </a:lnTo>
                  <a:lnTo>
                    <a:pt x="187" y="1832"/>
                  </a:lnTo>
                  <a:lnTo>
                    <a:pt x="172" y="1807"/>
                  </a:lnTo>
                  <a:lnTo>
                    <a:pt x="159" y="1783"/>
                  </a:lnTo>
                  <a:lnTo>
                    <a:pt x="144" y="1758"/>
                  </a:lnTo>
                  <a:lnTo>
                    <a:pt x="130" y="1732"/>
                  </a:lnTo>
                  <a:lnTo>
                    <a:pt x="118" y="1706"/>
                  </a:lnTo>
                  <a:lnTo>
                    <a:pt x="106" y="1680"/>
                  </a:lnTo>
                  <a:lnTo>
                    <a:pt x="95" y="1654"/>
                  </a:lnTo>
                  <a:lnTo>
                    <a:pt x="82" y="1627"/>
                  </a:lnTo>
                  <a:lnTo>
                    <a:pt x="73" y="1600"/>
                  </a:lnTo>
                  <a:lnTo>
                    <a:pt x="63" y="1572"/>
                  </a:lnTo>
                  <a:lnTo>
                    <a:pt x="54" y="1545"/>
                  </a:lnTo>
                  <a:lnTo>
                    <a:pt x="46" y="1517"/>
                  </a:lnTo>
                  <a:lnTo>
                    <a:pt x="37" y="1488"/>
                  </a:lnTo>
                  <a:lnTo>
                    <a:pt x="30" y="1459"/>
                  </a:lnTo>
                  <a:lnTo>
                    <a:pt x="25" y="1431"/>
                  </a:lnTo>
                  <a:lnTo>
                    <a:pt x="20" y="1402"/>
                  </a:lnTo>
                  <a:lnTo>
                    <a:pt x="14" y="1372"/>
                  </a:lnTo>
                  <a:lnTo>
                    <a:pt x="10" y="1342"/>
                  </a:lnTo>
                  <a:lnTo>
                    <a:pt x="7" y="1312"/>
                  </a:lnTo>
                  <a:lnTo>
                    <a:pt x="5" y="1282"/>
                  </a:lnTo>
                  <a:lnTo>
                    <a:pt x="2" y="1252"/>
                  </a:lnTo>
                  <a:lnTo>
                    <a:pt x="0" y="1222"/>
                  </a:lnTo>
                  <a:lnTo>
                    <a:pt x="0" y="1190"/>
                  </a:lnTo>
                  <a:lnTo>
                    <a:pt x="0" y="1160"/>
                  </a:lnTo>
                  <a:lnTo>
                    <a:pt x="2" y="1129"/>
                  </a:lnTo>
                  <a:lnTo>
                    <a:pt x="5" y="1099"/>
                  </a:lnTo>
                  <a:lnTo>
                    <a:pt x="7" y="1069"/>
                  </a:lnTo>
                  <a:lnTo>
                    <a:pt x="10" y="1039"/>
                  </a:lnTo>
                  <a:lnTo>
                    <a:pt x="14" y="1009"/>
                  </a:lnTo>
                  <a:lnTo>
                    <a:pt x="20" y="980"/>
                  </a:lnTo>
                  <a:lnTo>
                    <a:pt x="25" y="951"/>
                  </a:lnTo>
                  <a:lnTo>
                    <a:pt x="30" y="921"/>
                  </a:lnTo>
                  <a:lnTo>
                    <a:pt x="37" y="893"/>
                  </a:lnTo>
                  <a:lnTo>
                    <a:pt x="46" y="865"/>
                  </a:lnTo>
                  <a:lnTo>
                    <a:pt x="54" y="837"/>
                  </a:lnTo>
                  <a:lnTo>
                    <a:pt x="63" y="809"/>
                  </a:lnTo>
                  <a:lnTo>
                    <a:pt x="73" y="781"/>
                  </a:lnTo>
                  <a:lnTo>
                    <a:pt x="82" y="755"/>
                  </a:lnTo>
                  <a:lnTo>
                    <a:pt x="95" y="728"/>
                  </a:lnTo>
                  <a:lnTo>
                    <a:pt x="106" y="700"/>
                  </a:lnTo>
                  <a:lnTo>
                    <a:pt x="118" y="674"/>
                  </a:lnTo>
                  <a:lnTo>
                    <a:pt x="130" y="648"/>
                  </a:lnTo>
                  <a:lnTo>
                    <a:pt x="144" y="624"/>
                  </a:lnTo>
                  <a:lnTo>
                    <a:pt x="159" y="598"/>
                  </a:lnTo>
                  <a:lnTo>
                    <a:pt x="172" y="573"/>
                  </a:lnTo>
                  <a:lnTo>
                    <a:pt x="187" y="549"/>
                  </a:lnTo>
                  <a:lnTo>
                    <a:pt x="204" y="526"/>
                  </a:lnTo>
                  <a:lnTo>
                    <a:pt x="220" y="501"/>
                  </a:lnTo>
                  <a:lnTo>
                    <a:pt x="237" y="479"/>
                  </a:lnTo>
                  <a:lnTo>
                    <a:pt x="254" y="456"/>
                  </a:lnTo>
                  <a:lnTo>
                    <a:pt x="272" y="434"/>
                  </a:lnTo>
                  <a:lnTo>
                    <a:pt x="291" y="412"/>
                  </a:lnTo>
                  <a:lnTo>
                    <a:pt x="310" y="390"/>
                  </a:lnTo>
                  <a:lnTo>
                    <a:pt x="329" y="370"/>
                  </a:lnTo>
                  <a:lnTo>
                    <a:pt x="349" y="349"/>
                  </a:lnTo>
                  <a:lnTo>
                    <a:pt x="369" y="329"/>
                  </a:lnTo>
                  <a:lnTo>
                    <a:pt x="391" y="310"/>
                  </a:lnTo>
                  <a:lnTo>
                    <a:pt x="411" y="291"/>
                  </a:lnTo>
                  <a:lnTo>
                    <a:pt x="433" y="272"/>
                  </a:lnTo>
                  <a:lnTo>
                    <a:pt x="456" y="254"/>
                  </a:lnTo>
                  <a:lnTo>
                    <a:pt x="478" y="238"/>
                  </a:lnTo>
                  <a:lnTo>
                    <a:pt x="501" y="220"/>
                  </a:lnTo>
                  <a:lnTo>
                    <a:pt x="525" y="203"/>
                  </a:lnTo>
                  <a:lnTo>
                    <a:pt x="549" y="188"/>
                  </a:lnTo>
                  <a:lnTo>
                    <a:pt x="574" y="173"/>
                  </a:lnTo>
                  <a:lnTo>
                    <a:pt x="598" y="158"/>
                  </a:lnTo>
                  <a:lnTo>
                    <a:pt x="623" y="145"/>
                  </a:lnTo>
                  <a:lnTo>
                    <a:pt x="649" y="131"/>
                  </a:lnTo>
                  <a:lnTo>
                    <a:pt x="675" y="117"/>
                  </a:lnTo>
                  <a:lnTo>
                    <a:pt x="701" y="105"/>
                  </a:lnTo>
                  <a:lnTo>
                    <a:pt x="728" y="94"/>
                  </a:lnTo>
                  <a:lnTo>
                    <a:pt x="754" y="83"/>
                  </a:lnTo>
                  <a:lnTo>
                    <a:pt x="781" y="72"/>
                  </a:lnTo>
                  <a:lnTo>
                    <a:pt x="809" y="63"/>
                  </a:lnTo>
                  <a:lnTo>
                    <a:pt x="837" y="55"/>
                  </a:lnTo>
                  <a:lnTo>
                    <a:pt x="865" y="45"/>
                  </a:lnTo>
                  <a:lnTo>
                    <a:pt x="893" y="38"/>
                  </a:lnTo>
                  <a:lnTo>
                    <a:pt x="922" y="31"/>
                  </a:lnTo>
                  <a:lnTo>
                    <a:pt x="950" y="25"/>
                  </a:lnTo>
                  <a:lnTo>
                    <a:pt x="981" y="19"/>
                  </a:lnTo>
                  <a:lnTo>
                    <a:pt x="1009" y="14"/>
                  </a:lnTo>
                  <a:lnTo>
                    <a:pt x="1039" y="10"/>
                  </a:lnTo>
                  <a:lnTo>
                    <a:pt x="1069" y="7"/>
                  </a:lnTo>
                  <a:lnTo>
                    <a:pt x="1099" y="4"/>
                  </a:lnTo>
                  <a:lnTo>
                    <a:pt x="1129" y="1"/>
                  </a:lnTo>
                  <a:lnTo>
                    <a:pt x="1159" y="1"/>
                  </a:lnTo>
                  <a:lnTo>
                    <a:pt x="1191" y="0"/>
                  </a:lnTo>
                  <a:close/>
                  <a:moveTo>
                    <a:pt x="1191" y="18"/>
                  </a:moveTo>
                  <a:lnTo>
                    <a:pt x="1161" y="18"/>
                  </a:lnTo>
                  <a:lnTo>
                    <a:pt x="1131" y="19"/>
                  </a:lnTo>
                  <a:lnTo>
                    <a:pt x="1101" y="22"/>
                  </a:lnTo>
                  <a:lnTo>
                    <a:pt x="1071" y="25"/>
                  </a:lnTo>
                  <a:lnTo>
                    <a:pt x="1042" y="27"/>
                  </a:lnTo>
                  <a:lnTo>
                    <a:pt x="1012" y="31"/>
                  </a:lnTo>
                  <a:lnTo>
                    <a:pt x="983" y="37"/>
                  </a:lnTo>
                  <a:lnTo>
                    <a:pt x="955" y="42"/>
                  </a:lnTo>
                  <a:lnTo>
                    <a:pt x="926" y="48"/>
                  </a:lnTo>
                  <a:lnTo>
                    <a:pt x="897" y="55"/>
                  </a:lnTo>
                  <a:lnTo>
                    <a:pt x="870" y="63"/>
                  </a:lnTo>
                  <a:lnTo>
                    <a:pt x="843" y="71"/>
                  </a:lnTo>
                  <a:lnTo>
                    <a:pt x="814" y="79"/>
                  </a:lnTo>
                  <a:lnTo>
                    <a:pt x="788" y="89"/>
                  </a:lnTo>
                  <a:lnTo>
                    <a:pt x="761" y="100"/>
                  </a:lnTo>
                  <a:lnTo>
                    <a:pt x="735" y="111"/>
                  </a:lnTo>
                  <a:lnTo>
                    <a:pt x="708" y="121"/>
                  </a:lnTo>
                  <a:lnTo>
                    <a:pt x="683" y="134"/>
                  </a:lnTo>
                  <a:lnTo>
                    <a:pt x="657" y="146"/>
                  </a:lnTo>
                  <a:lnTo>
                    <a:pt x="631" y="160"/>
                  </a:lnTo>
                  <a:lnTo>
                    <a:pt x="607" y="173"/>
                  </a:lnTo>
                  <a:lnTo>
                    <a:pt x="583" y="188"/>
                  </a:lnTo>
                  <a:lnTo>
                    <a:pt x="536" y="218"/>
                  </a:lnTo>
                  <a:lnTo>
                    <a:pt x="512" y="235"/>
                  </a:lnTo>
                  <a:lnTo>
                    <a:pt x="489" y="251"/>
                  </a:lnTo>
                  <a:lnTo>
                    <a:pt x="467" y="268"/>
                  </a:lnTo>
                  <a:lnTo>
                    <a:pt x="445" y="285"/>
                  </a:lnTo>
                  <a:lnTo>
                    <a:pt x="424" y="304"/>
                  </a:lnTo>
                  <a:lnTo>
                    <a:pt x="402" y="322"/>
                  </a:lnTo>
                  <a:lnTo>
                    <a:pt x="381" y="341"/>
                  </a:lnTo>
                  <a:lnTo>
                    <a:pt x="362" y="362"/>
                  </a:lnTo>
                  <a:lnTo>
                    <a:pt x="342" y="382"/>
                  </a:lnTo>
                  <a:lnTo>
                    <a:pt x="323" y="403"/>
                  </a:lnTo>
                  <a:lnTo>
                    <a:pt x="303" y="423"/>
                  </a:lnTo>
                  <a:lnTo>
                    <a:pt x="286" y="445"/>
                  </a:lnTo>
                  <a:lnTo>
                    <a:pt x="268" y="467"/>
                  </a:lnTo>
                  <a:lnTo>
                    <a:pt x="252" y="489"/>
                  </a:lnTo>
                  <a:lnTo>
                    <a:pt x="234" y="512"/>
                  </a:lnTo>
                  <a:lnTo>
                    <a:pt x="219" y="535"/>
                  </a:lnTo>
                  <a:lnTo>
                    <a:pt x="202" y="558"/>
                  </a:lnTo>
                  <a:lnTo>
                    <a:pt x="187" y="583"/>
                  </a:lnTo>
                  <a:lnTo>
                    <a:pt x="174" y="607"/>
                  </a:lnTo>
                  <a:lnTo>
                    <a:pt x="160" y="632"/>
                  </a:lnTo>
                  <a:lnTo>
                    <a:pt x="147" y="657"/>
                  </a:lnTo>
                  <a:lnTo>
                    <a:pt x="134" y="682"/>
                  </a:lnTo>
                  <a:lnTo>
                    <a:pt x="122" y="708"/>
                  </a:lnTo>
                  <a:lnTo>
                    <a:pt x="110" y="734"/>
                  </a:lnTo>
                  <a:lnTo>
                    <a:pt x="99" y="760"/>
                  </a:lnTo>
                  <a:lnTo>
                    <a:pt x="89" y="788"/>
                  </a:lnTo>
                  <a:lnTo>
                    <a:pt x="80" y="815"/>
                  </a:lnTo>
                  <a:lnTo>
                    <a:pt x="71" y="842"/>
                  </a:lnTo>
                  <a:lnTo>
                    <a:pt x="62" y="870"/>
                  </a:lnTo>
                  <a:lnTo>
                    <a:pt x="55" y="898"/>
                  </a:lnTo>
                  <a:lnTo>
                    <a:pt x="48" y="925"/>
                  </a:lnTo>
                  <a:lnTo>
                    <a:pt x="41" y="954"/>
                  </a:lnTo>
                  <a:lnTo>
                    <a:pt x="36" y="983"/>
                  </a:lnTo>
                  <a:lnTo>
                    <a:pt x="32" y="1011"/>
                  </a:lnTo>
                  <a:lnTo>
                    <a:pt x="28" y="1041"/>
                  </a:lnTo>
                  <a:lnTo>
                    <a:pt x="24" y="1070"/>
                  </a:lnTo>
                  <a:lnTo>
                    <a:pt x="21" y="1100"/>
                  </a:lnTo>
                  <a:lnTo>
                    <a:pt x="20" y="1130"/>
                  </a:lnTo>
                  <a:lnTo>
                    <a:pt x="18" y="1160"/>
                  </a:lnTo>
                  <a:lnTo>
                    <a:pt x="18" y="1190"/>
                  </a:lnTo>
                  <a:lnTo>
                    <a:pt x="18" y="1220"/>
                  </a:lnTo>
                  <a:lnTo>
                    <a:pt x="20" y="1250"/>
                  </a:lnTo>
                  <a:lnTo>
                    <a:pt x="21" y="1280"/>
                  </a:lnTo>
                  <a:lnTo>
                    <a:pt x="24" y="1310"/>
                  </a:lnTo>
                  <a:lnTo>
                    <a:pt x="28" y="1340"/>
                  </a:lnTo>
                  <a:lnTo>
                    <a:pt x="32" y="1369"/>
                  </a:lnTo>
                  <a:lnTo>
                    <a:pt x="36" y="1398"/>
                  </a:lnTo>
                  <a:lnTo>
                    <a:pt x="41" y="1426"/>
                  </a:lnTo>
                  <a:lnTo>
                    <a:pt x="48" y="1455"/>
                  </a:lnTo>
                  <a:lnTo>
                    <a:pt x="55" y="1484"/>
                  </a:lnTo>
                  <a:lnTo>
                    <a:pt x="62" y="1511"/>
                  </a:lnTo>
                  <a:lnTo>
                    <a:pt x="71" y="1540"/>
                  </a:lnTo>
                  <a:lnTo>
                    <a:pt x="80" y="1567"/>
                  </a:lnTo>
                  <a:lnTo>
                    <a:pt x="89" y="1594"/>
                  </a:lnTo>
                  <a:lnTo>
                    <a:pt x="99" y="1620"/>
                  </a:lnTo>
                  <a:lnTo>
                    <a:pt x="110" y="1648"/>
                  </a:lnTo>
                  <a:lnTo>
                    <a:pt x="122" y="1673"/>
                  </a:lnTo>
                  <a:lnTo>
                    <a:pt x="134" y="1699"/>
                  </a:lnTo>
                  <a:lnTo>
                    <a:pt x="147" y="1724"/>
                  </a:lnTo>
                  <a:lnTo>
                    <a:pt x="160" y="1750"/>
                  </a:lnTo>
                  <a:lnTo>
                    <a:pt x="174" y="1774"/>
                  </a:lnTo>
                  <a:lnTo>
                    <a:pt x="187" y="1799"/>
                  </a:lnTo>
                  <a:lnTo>
                    <a:pt x="219" y="1847"/>
                  </a:lnTo>
                  <a:lnTo>
                    <a:pt x="234" y="1870"/>
                  </a:lnTo>
                  <a:lnTo>
                    <a:pt x="252" y="1892"/>
                  </a:lnTo>
                  <a:lnTo>
                    <a:pt x="268" y="1915"/>
                  </a:lnTo>
                  <a:lnTo>
                    <a:pt x="286" y="1937"/>
                  </a:lnTo>
                  <a:lnTo>
                    <a:pt x="303" y="1957"/>
                  </a:lnTo>
                  <a:lnTo>
                    <a:pt x="323" y="1979"/>
                  </a:lnTo>
                  <a:lnTo>
                    <a:pt x="342" y="2000"/>
                  </a:lnTo>
                  <a:lnTo>
                    <a:pt x="362" y="2020"/>
                  </a:lnTo>
                  <a:lnTo>
                    <a:pt x="381" y="2039"/>
                  </a:lnTo>
                  <a:lnTo>
                    <a:pt x="402" y="2058"/>
                  </a:lnTo>
                  <a:lnTo>
                    <a:pt x="424" y="2078"/>
                  </a:lnTo>
                  <a:lnTo>
                    <a:pt x="445" y="2095"/>
                  </a:lnTo>
                  <a:lnTo>
                    <a:pt x="467" y="2113"/>
                  </a:lnTo>
                  <a:lnTo>
                    <a:pt x="489" y="2131"/>
                  </a:lnTo>
                  <a:lnTo>
                    <a:pt x="512" y="2147"/>
                  </a:lnTo>
                  <a:lnTo>
                    <a:pt x="536" y="2164"/>
                  </a:lnTo>
                  <a:lnTo>
                    <a:pt x="559" y="2179"/>
                  </a:lnTo>
                  <a:lnTo>
                    <a:pt x="583" y="2194"/>
                  </a:lnTo>
                  <a:lnTo>
                    <a:pt x="607" y="2209"/>
                  </a:lnTo>
                  <a:lnTo>
                    <a:pt x="631" y="2222"/>
                  </a:lnTo>
                  <a:lnTo>
                    <a:pt x="657" y="2234"/>
                  </a:lnTo>
                  <a:lnTo>
                    <a:pt x="683" y="2248"/>
                  </a:lnTo>
                  <a:lnTo>
                    <a:pt x="708" y="2259"/>
                  </a:lnTo>
                  <a:lnTo>
                    <a:pt x="735" y="2271"/>
                  </a:lnTo>
                  <a:lnTo>
                    <a:pt x="761" y="2282"/>
                  </a:lnTo>
                  <a:lnTo>
                    <a:pt x="788" y="2292"/>
                  </a:lnTo>
                  <a:lnTo>
                    <a:pt x="814" y="2301"/>
                  </a:lnTo>
                  <a:lnTo>
                    <a:pt x="843" y="2311"/>
                  </a:lnTo>
                  <a:lnTo>
                    <a:pt x="870" y="2319"/>
                  </a:lnTo>
                  <a:lnTo>
                    <a:pt x="897" y="2326"/>
                  </a:lnTo>
                  <a:lnTo>
                    <a:pt x="926" y="2333"/>
                  </a:lnTo>
                  <a:lnTo>
                    <a:pt x="955" y="2340"/>
                  </a:lnTo>
                  <a:lnTo>
                    <a:pt x="983" y="2345"/>
                  </a:lnTo>
                  <a:lnTo>
                    <a:pt x="1012" y="2349"/>
                  </a:lnTo>
                  <a:lnTo>
                    <a:pt x="1042" y="2353"/>
                  </a:lnTo>
                  <a:lnTo>
                    <a:pt x="1071" y="2357"/>
                  </a:lnTo>
                  <a:lnTo>
                    <a:pt x="1101" y="2360"/>
                  </a:lnTo>
                  <a:lnTo>
                    <a:pt x="1131" y="2361"/>
                  </a:lnTo>
                  <a:lnTo>
                    <a:pt x="1161" y="2363"/>
                  </a:lnTo>
                  <a:lnTo>
                    <a:pt x="1191" y="2363"/>
                  </a:lnTo>
                  <a:lnTo>
                    <a:pt x="1221" y="2363"/>
                  </a:lnTo>
                  <a:lnTo>
                    <a:pt x="1251" y="2361"/>
                  </a:lnTo>
                  <a:lnTo>
                    <a:pt x="1281" y="2360"/>
                  </a:lnTo>
                  <a:lnTo>
                    <a:pt x="1311" y="2357"/>
                  </a:lnTo>
                  <a:lnTo>
                    <a:pt x="1340" y="2353"/>
                  </a:lnTo>
                  <a:lnTo>
                    <a:pt x="1370" y="2349"/>
                  </a:lnTo>
                  <a:lnTo>
                    <a:pt x="1398" y="2345"/>
                  </a:lnTo>
                  <a:lnTo>
                    <a:pt x="1427" y="2340"/>
                  </a:lnTo>
                  <a:lnTo>
                    <a:pt x="1456" y="2333"/>
                  </a:lnTo>
                  <a:lnTo>
                    <a:pt x="1484" y="2326"/>
                  </a:lnTo>
                  <a:lnTo>
                    <a:pt x="1512" y="2319"/>
                  </a:lnTo>
                  <a:lnTo>
                    <a:pt x="1539" y="2311"/>
                  </a:lnTo>
                  <a:lnTo>
                    <a:pt x="1567" y="2301"/>
                  </a:lnTo>
                  <a:lnTo>
                    <a:pt x="1593" y="2292"/>
                  </a:lnTo>
                  <a:lnTo>
                    <a:pt x="1621" y="2282"/>
                  </a:lnTo>
                  <a:lnTo>
                    <a:pt x="1647" y="2271"/>
                  </a:lnTo>
                  <a:lnTo>
                    <a:pt x="1674" y="2259"/>
                  </a:lnTo>
                  <a:lnTo>
                    <a:pt x="1699" y="2248"/>
                  </a:lnTo>
                  <a:lnTo>
                    <a:pt x="1724" y="2234"/>
                  </a:lnTo>
                  <a:lnTo>
                    <a:pt x="1749" y="2222"/>
                  </a:lnTo>
                  <a:lnTo>
                    <a:pt x="1775" y="2209"/>
                  </a:lnTo>
                  <a:lnTo>
                    <a:pt x="1798" y="2194"/>
                  </a:lnTo>
                  <a:lnTo>
                    <a:pt x="1846" y="2164"/>
                  </a:lnTo>
                  <a:lnTo>
                    <a:pt x="1869" y="2147"/>
                  </a:lnTo>
                  <a:lnTo>
                    <a:pt x="1892" y="2131"/>
                  </a:lnTo>
                  <a:lnTo>
                    <a:pt x="1914" y="2113"/>
                  </a:lnTo>
                  <a:lnTo>
                    <a:pt x="1936" y="2095"/>
                  </a:lnTo>
                  <a:lnTo>
                    <a:pt x="1958" y="2078"/>
                  </a:lnTo>
                  <a:lnTo>
                    <a:pt x="1980" y="2058"/>
                  </a:lnTo>
                  <a:lnTo>
                    <a:pt x="2000" y="2039"/>
                  </a:lnTo>
                  <a:lnTo>
                    <a:pt x="2019" y="2020"/>
                  </a:lnTo>
                  <a:lnTo>
                    <a:pt x="2040" y="2000"/>
                  </a:lnTo>
                  <a:lnTo>
                    <a:pt x="2059" y="1979"/>
                  </a:lnTo>
                  <a:lnTo>
                    <a:pt x="2078" y="1957"/>
                  </a:lnTo>
                  <a:lnTo>
                    <a:pt x="2096" y="1937"/>
                  </a:lnTo>
                  <a:lnTo>
                    <a:pt x="2113" y="1915"/>
                  </a:lnTo>
                  <a:lnTo>
                    <a:pt x="2130" y="1892"/>
                  </a:lnTo>
                  <a:lnTo>
                    <a:pt x="2148" y="1870"/>
                  </a:lnTo>
                  <a:lnTo>
                    <a:pt x="2163" y="1847"/>
                  </a:lnTo>
                  <a:lnTo>
                    <a:pt x="2179" y="1822"/>
                  </a:lnTo>
                  <a:lnTo>
                    <a:pt x="2194" y="1799"/>
                  </a:lnTo>
                  <a:lnTo>
                    <a:pt x="2208" y="1774"/>
                  </a:lnTo>
                  <a:lnTo>
                    <a:pt x="2221" y="1750"/>
                  </a:lnTo>
                  <a:lnTo>
                    <a:pt x="2235" y="1724"/>
                  </a:lnTo>
                  <a:lnTo>
                    <a:pt x="2247" y="1699"/>
                  </a:lnTo>
                  <a:lnTo>
                    <a:pt x="2260" y="1673"/>
                  </a:lnTo>
                  <a:lnTo>
                    <a:pt x="2272" y="1648"/>
                  </a:lnTo>
                  <a:lnTo>
                    <a:pt x="2281" y="1620"/>
                  </a:lnTo>
                  <a:lnTo>
                    <a:pt x="2292" y="1594"/>
                  </a:lnTo>
                  <a:lnTo>
                    <a:pt x="2302" y="1567"/>
                  </a:lnTo>
                  <a:lnTo>
                    <a:pt x="2310" y="1540"/>
                  </a:lnTo>
                  <a:lnTo>
                    <a:pt x="2318" y="1511"/>
                  </a:lnTo>
                  <a:lnTo>
                    <a:pt x="2326" y="1484"/>
                  </a:lnTo>
                  <a:lnTo>
                    <a:pt x="2333" y="1455"/>
                  </a:lnTo>
                  <a:lnTo>
                    <a:pt x="2340" y="1426"/>
                  </a:lnTo>
                  <a:lnTo>
                    <a:pt x="2346" y="1398"/>
                  </a:lnTo>
                  <a:lnTo>
                    <a:pt x="2350" y="1369"/>
                  </a:lnTo>
                  <a:lnTo>
                    <a:pt x="2354" y="1340"/>
                  </a:lnTo>
                  <a:lnTo>
                    <a:pt x="2358" y="1310"/>
                  </a:lnTo>
                  <a:lnTo>
                    <a:pt x="2361" y="1280"/>
                  </a:lnTo>
                  <a:lnTo>
                    <a:pt x="2362" y="1250"/>
                  </a:lnTo>
                  <a:lnTo>
                    <a:pt x="2363" y="1220"/>
                  </a:lnTo>
                  <a:lnTo>
                    <a:pt x="2363" y="1190"/>
                  </a:lnTo>
                  <a:lnTo>
                    <a:pt x="2363" y="1160"/>
                  </a:lnTo>
                  <a:lnTo>
                    <a:pt x="2362" y="1130"/>
                  </a:lnTo>
                  <a:lnTo>
                    <a:pt x="2361" y="1100"/>
                  </a:lnTo>
                  <a:lnTo>
                    <a:pt x="2358" y="1070"/>
                  </a:lnTo>
                  <a:lnTo>
                    <a:pt x="2354" y="1041"/>
                  </a:lnTo>
                  <a:lnTo>
                    <a:pt x="2350" y="1011"/>
                  </a:lnTo>
                  <a:lnTo>
                    <a:pt x="2346" y="983"/>
                  </a:lnTo>
                  <a:lnTo>
                    <a:pt x="2340" y="954"/>
                  </a:lnTo>
                  <a:lnTo>
                    <a:pt x="2333" y="925"/>
                  </a:lnTo>
                  <a:lnTo>
                    <a:pt x="2326" y="898"/>
                  </a:lnTo>
                  <a:lnTo>
                    <a:pt x="2318" y="870"/>
                  </a:lnTo>
                  <a:lnTo>
                    <a:pt x="2310" y="842"/>
                  </a:lnTo>
                  <a:lnTo>
                    <a:pt x="2302" y="815"/>
                  </a:lnTo>
                  <a:lnTo>
                    <a:pt x="2292" y="788"/>
                  </a:lnTo>
                  <a:lnTo>
                    <a:pt x="2281" y="760"/>
                  </a:lnTo>
                  <a:lnTo>
                    <a:pt x="2272" y="734"/>
                  </a:lnTo>
                  <a:lnTo>
                    <a:pt x="2260" y="708"/>
                  </a:lnTo>
                  <a:lnTo>
                    <a:pt x="2247" y="682"/>
                  </a:lnTo>
                  <a:lnTo>
                    <a:pt x="2235" y="657"/>
                  </a:lnTo>
                  <a:lnTo>
                    <a:pt x="2221" y="632"/>
                  </a:lnTo>
                  <a:lnTo>
                    <a:pt x="2208" y="607"/>
                  </a:lnTo>
                  <a:lnTo>
                    <a:pt x="2194" y="583"/>
                  </a:lnTo>
                  <a:lnTo>
                    <a:pt x="2163" y="535"/>
                  </a:lnTo>
                  <a:lnTo>
                    <a:pt x="2148" y="512"/>
                  </a:lnTo>
                  <a:lnTo>
                    <a:pt x="2130" y="489"/>
                  </a:lnTo>
                  <a:lnTo>
                    <a:pt x="2113" y="467"/>
                  </a:lnTo>
                  <a:lnTo>
                    <a:pt x="2096" y="445"/>
                  </a:lnTo>
                  <a:lnTo>
                    <a:pt x="2078" y="423"/>
                  </a:lnTo>
                  <a:lnTo>
                    <a:pt x="2059" y="403"/>
                  </a:lnTo>
                  <a:lnTo>
                    <a:pt x="2040" y="382"/>
                  </a:lnTo>
                  <a:lnTo>
                    <a:pt x="2019" y="362"/>
                  </a:lnTo>
                  <a:lnTo>
                    <a:pt x="2000" y="341"/>
                  </a:lnTo>
                  <a:lnTo>
                    <a:pt x="1980" y="322"/>
                  </a:lnTo>
                  <a:lnTo>
                    <a:pt x="1958" y="304"/>
                  </a:lnTo>
                  <a:lnTo>
                    <a:pt x="1936" y="285"/>
                  </a:lnTo>
                  <a:lnTo>
                    <a:pt x="1914" y="268"/>
                  </a:lnTo>
                  <a:lnTo>
                    <a:pt x="1892" y="251"/>
                  </a:lnTo>
                  <a:lnTo>
                    <a:pt x="1869" y="235"/>
                  </a:lnTo>
                  <a:lnTo>
                    <a:pt x="1846" y="218"/>
                  </a:lnTo>
                  <a:lnTo>
                    <a:pt x="1823" y="203"/>
                  </a:lnTo>
                  <a:lnTo>
                    <a:pt x="1798" y="188"/>
                  </a:lnTo>
                  <a:lnTo>
                    <a:pt x="1775" y="173"/>
                  </a:lnTo>
                  <a:lnTo>
                    <a:pt x="1749" y="160"/>
                  </a:lnTo>
                  <a:lnTo>
                    <a:pt x="1724" y="146"/>
                  </a:lnTo>
                  <a:lnTo>
                    <a:pt x="1699" y="134"/>
                  </a:lnTo>
                  <a:lnTo>
                    <a:pt x="1674" y="121"/>
                  </a:lnTo>
                  <a:lnTo>
                    <a:pt x="1647" y="111"/>
                  </a:lnTo>
                  <a:lnTo>
                    <a:pt x="1621" y="100"/>
                  </a:lnTo>
                  <a:lnTo>
                    <a:pt x="1593" y="89"/>
                  </a:lnTo>
                  <a:lnTo>
                    <a:pt x="1567" y="79"/>
                  </a:lnTo>
                  <a:lnTo>
                    <a:pt x="1539" y="71"/>
                  </a:lnTo>
                  <a:lnTo>
                    <a:pt x="1512" y="63"/>
                  </a:lnTo>
                  <a:lnTo>
                    <a:pt x="1484" y="55"/>
                  </a:lnTo>
                  <a:lnTo>
                    <a:pt x="1456" y="48"/>
                  </a:lnTo>
                  <a:lnTo>
                    <a:pt x="1427" y="42"/>
                  </a:lnTo>
                  <a:lnTo>
                    <a:pt x="1398" y="37"/>
                  </a:lnTo>
                  <a:lnTo>
                    <a:pt x="1370" y="31"/>
                  </a:lnTo>
                  <a:lnTo>
                    <a:pt x="1340" y="27"/>
                  </a:lnTo>
                  <a:lnTo>
                    <a:pt x="1311" y="25"/>
                  </a:lnTo>
                  <a:lnTo>
                    <a:pt x="1281" y="22"/>
                  </a:lnTo>
                  <a:lnTo>
                    <a:pt x="1251" y="19"/>
                  </a:lnTo>
                  <a:lnTo>
                    <a:pt x="1221" y="18"/>
                  </a:lnTo>
                  <a:lnTo>
                    <a:pt x="1191" y="18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Freeform 522"/>
            <p:cNvSpPr>
              <a:spLocks noChangeAspect="1"/>
            </p:cNvSpPr>
            <p:nvPr/>
          </p:nvSpPr>
          <p:spPr bwMode="auto">
            <a:xfrm>
              <a:off x="1829" y="2537"/>
              <a:ext cx="129" cy="121"/>
            </a:xfrm>
            <a:custGeom>
              <a:avLst/>
              <a:gdLst>
                <a:gd name="T0" fmla="*/ 196 w 128"/>
                <a:gd name="T1" fmla="*/ 121 h 121"/>
                <a:gd name="T2" fmla="*/ 154 w 128"/>
                <a:gd name="T3" fmla="*/ 93 h 121"/>
                <a:gd name="T4" fmla="*/ 25 w 128"/>
                <a:gd name="T5" fmla="*/ 121 h 121"/>
                <a:gd name="T6" fmla="*/ 40 w 128"/>
                <a:gd name="T7" fmla="*/ 75 h 121"/>
                <a:gd name="T8" fmla="*/ 0 w 128"/>
                <a:gd name="T9" fmla="*/ 46 h 121"/>
                <a:gd name="T10" fmla="*/ 49 w 128"/>
                <a:gd name="T11" fmla="*/ 46 h 121"/>
                <a:gd name="T12" fmla="*/ 154 w 128"/>
                <a:gd name="T13" fmla="*/ 0 h 121"/>
                <a:gd name="T14" fmla="*/ 169 w 128"/>
                <a:gd name="T15" fmla="*/ 46 h 121"/>
                <a:gd name="T16" fmla="*/ 244 w 128"/>
                <a:gd name="T17" fmla="*/ 46 h 121"/>
                <a:gd name="T18" fmla="*/ 179 w 128"/>
                <a:gd name="T19" fmla="*/ 75 h 121"/>
                <a:gd name="T20" fmla="*/ 196 w 128"/>
                <a:gd name="T21" fmla="*/ 121 h 12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8"/>
                <a:gd name="T34" fmla="*/ 0 h 121"/>
                <a:gd name="T35" fmla="*/ 128 w 128"/>
                <a:gd name="T36" fmla="*/ 121 h 12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8" h="121">
                  <a:moveTo>
                    <a:pt x="104" y="121"/>
                  </a:moveTo>
                  <a:lnTo>
                    <a:pt x="64" y="93"/>
                  </a:lnTo>
                  <a:lnTo>
                    <a:pt x="25" y="121"/>
                  </a:lnTo>
                  <a:lnTo>
                    <a:pt x="40" y="75"/>
                  </a:lnTo>
                  <a:lnTo>
                    <a:pt x="0" y="46"/>
                  </a:lnTo>
                  <a:lnTo>
                    <a:pt x="49" y="46"/>
                  </a:lnTo>
                  <a:lnTo>
                    <a:pt x="64" y="0"/>
                  </a:lnTo>
                  <a:lnTo>
                    <a:pt x="79" y="46"/>
                  </a:lnTo>
                  <a:lnTo>
                    <a:pt x="128" y="46"/>
                  </a:lnTo>
                  <a:lnTo>
                    <a:pt x="89" y="75"/>
                  </a:lnTo>
                  <a:lnTo>
                    <a:pt x="104" y="121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Freeform 523"/>
            <p:cNvSpPr>
              <a:spLocks noChangeAspect="1"/>
            </p:cNvSpPr>
            <p:nvPr/>
          </p:nvSpPr>
          <p:spPr bwMode="auto">
            <a:xfrm>
              <a:off x="3808" y="2537"/>
              <a:ext cx="129" cy="121"/>
            </a:xfrm>
            <a:custGeom>
              <a:avLst/>
              <a:gdLst>
                <a:gd name="T0" fmla="*/ 196 w 128"/>
                <a:gd name="T1" fmla="*/ 121 h 121"/>
                <a:gd name="T2" fmla="*/ 154 w 128"/>
                <a:gd name="T3" fmla="*/ 93 h 121"/>
                <a:gd name="T4" fmla="*/ 25 w 128"/>
                <a:gd name="T5" fmla="*/ 121 h 121"/>
                <a:gd name="T6" fmla="*/ 40 w 128"/>
                <a:gd name="T7" fmla="*/ 75 h 121"/>
                <a:gd name="T8" fmla="*/ 0 w 128"/>
                <a:gd name="T9" fmla="*/ 46 h 121"/>
                <a:gd name="T10" fmla="*/ 49 w 128"/>
                <a:gd name="T11" fmla="*/ 46 h 121"/>
                <a:gd name="T12" fmla="*/ 154 w 128"/>
                <a:gd name="T13" fmla="*/ 0 h 121"/>
                <a:gd name="T14" fmla="*/ 169 w 128"/>
                <a:gd name="T15" fmla="*/ 46 h 121"/>
                <a:gd name="T16" fmla="*/ 244 w 128"/>
                <a:gd name="T17" fmla="*/ 46 h 121"/>
                <a:gd name="T18" fmla="*/ 179 w 128"/>
                <a:gd name="T19" fmla="*/ 75 h 121"/>
                <a:gd name="T20" fmla="*/ 196 w 128"/>
                <a:gd name="T21" fmla="*/ 121 h 12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8"/>
                <a:gd name="T34" fmla="*/ 0 h 121"/>
                <a:gd name="T35" fmla="*/ 128 w 128"/>
                <a:gd name="T36" fmla="*/ 121 h 12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8" h="121">
                  <a:moveTo>
                    <a:pt x="104" y="121"/>
                  </a:moveTo>
                  <a:lnTo>
                    <a:pt x="64" y="93"/>
                  </a:lnTo>
                  <a:lnTo>
                    <a:pt x="25" y="121"/>
                  </a:lnTo>
                  <a:lnTo>
                    <a:pt x="40" y="75"/>
                  </a:lnTo>
                  <a:lnTo>
                    <a:pt x="0" y="46"/>
                  </a:lnTo>
                  <a:lnTo>
                    <a:pt x="49" y="46"/>
                  </a:lnTo>
                  <a:lnTo>
                    <a:pt x="64" y="0"/>
                  </a:lnTo>
                  <a:lnTo>
                    <a:pt x="79" y="46"/>
                  </a:lnTo>
                  <a:lnTo>
                    <a:pt x="128" y="46"/>
                  </a:lnTo>
                  <a:lnTo>
                    <a:pt x="89" y="75"/>
                  </a:lnTo>
                  <a:lnTo>
                    <a:pt x="104" y="121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" name="Rectangle 524"/>
            <p:cNvSpPr>
              <a:spLocks noChangeAspect="1" noChangeArrowheads="1"/>
            </p:cNvSpPr>
            <p:nvPr/>
          </p:nvSpPr>
          <p:spPr bwMode="auto">
            <a:xfrm>
              <a:off x="3102" y="2413"/>
              <a:ext cx="90" cy="462"/>
            </a:xfrm>
            <a:prstGeom prst="rect">
              <a:avLst/>
            </a:pr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defRPr/>
              </a:pPr>
              <a:endParaRPr lang="en-US" altLang="en-US" sz="1800" b="0" dirty="0">
                <a:cs typeface="Arial" charset="0"/>
              </a:endParaRPr>
            </a:p>
          </p:txBody>
        </p:sp>
        <p:sp>
          <p:nvSpPr>
            <p:cNvPr id="1043" name="Rectangle 525"/>
            <p:cNvSpPr>
              <a:spLocks noChangeAspect="1" noChangeArrowheads="1"/>
            </p:cNvSpPr>
            <p:nvPr/>
          </p:nvSpPr>
          <p:spPr bwMode="auto">
            <a:xfrm>
              <a:off x="2577" y="2413"/>
              <a:ext cx="95" cy="462"/>
            </a:xfrm>
            <a:prstGeom prst="rect">
              <a:avLst/>
            </a:pr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defRPr/>
              </a:pPr>
              <a:endParaRPr lang="en-US" altLang="en-US" sz="1800" b="0" dirty="0">
                <a:cs typeface="Arial" charset="0"/>
              </a:endParaRPr>
            </a:p>
          </p:txBody>
        </p:sp>
        <p:sp>
          <p:nvSpPr>
            <p:cNvPr id="1044" name="Rectangle 526"/>
            <p:cNvSpPr>
              <a:spLocks noChangeAspect="1" noChangeArrowheads="1"/>
            </p:cNvSpPr>
            <p:nvPr/>
          </p:nvSpPr>
          <p:spPr bwMode="auto">
            <a:xfrm>
              <a:off x="2706" y="2413"/>
              <a:ext cx="99" cy="462"/>
            </a:xfrm>
            <a:prstGeom prst="rect">
              <a:avLst/>
            </a:pr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defRPr/>
              </a:pPr>
              <a:endParaRPr lang="en-US" altLang="en-US" sz="1800" b="0" dirty="0">
                <a:cs typeface="Arial" charset="0"/>
              </a:endParaRPr>
            </a:p>
          </p:txBody>
        </p:sp>
        <p:sp>
          <p:nvSpPr>
            <p:cNvPr id="1045" name="Rectangle 527"/>
            <p:cNvSpPr>
              <a:spLocks noChangeAspect="1" noChangeArrowheads="1"/>
            </p:cNvSpPr>
            <p:nvPr/>
          </p:nvSpPr>
          <p:spPr bwMode="auto">
            <a:xfrm>
              <a:off x="2835" y="2413"/>
              <a:ext cx="99" cy="462"/>
            </a:xfrm>
            <a:prstGeom prst="rect">
              <a:avLst/>
            </a:pr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defRPr/>
              </a:pPr>
              <a:endParaRPr lang="en-US" altLang="en-US" sz="1800" b="0" dirty="0">
                <a:cs typeface="Arial" charset="0"/>
              </a:endParaRPr>
            </a:p>
          </p:txBody>
        </p:sp>
        <p:sp>
          <p:nvSpPr>
            <p:cNvPr id="1046" name="Rectangle 528"/>
            <p:cNvSpPr>
              <a:spLocks noChangeAspect="1" noChangeArrowheads="1"/>
            </p:cNvSpPr>
            <p:nvPr/>
          </p:nvSpPr>
          <p:spPr bwMode="auto">
            <a:xfrm>
              <a:off x="2969" y="2413"/>
              <a:ext cx="99" cy="462"/>
            </a:xfrm>
            <a:prstGeom prst="rect">
              <a:avLst/>
            </a:pr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defRPr/>
              </a:pPr>
              <a:endParaRPr lang="en-US" altLang="en-US" sz="1800" b="0" dirty="0">
                <a:cs typeface="Arial" charset="0"/>
              </a:endParaRPr>
            </a:p>
          </p:txBody>
        </p:sp>
        <p:sp>
          <p:nvSpPr>
            <p:cNvPr id="1047" name="Freeform 529"/>
            <p:cNvSpPr>
              <a:spLocks noChangeAspect="1"/>
            </p:cNvSpPr>
            <p:nvPr/>
          </p:nvSpPr>
          <p:spPr bwMode="auto">
            <a:xfrm>
              <a:off x="2618" y="2212"/>
              <a:ext cx="536" cy="168"/>
            </a:xfrm>
            <a:custGeom>
              <a:avLst/>
              <a:gdLst>
                <a:gd name="T0" fmla="*/ 536 w 536"/>
                <a:gd name="T1" fmla="*/ 84 h 169"/>
                <a:gd name="T2" fmla="*/ 0 w 536"/>
                <a:gd name="T3" fmla="*/ 84 h 169"/>
                <a:gd name="T4" fmla="*/ 276 w 536"/>
                <a:gd name="T5" fmla="*/ 0 h 169"/>
                <a:gd name="T6" fmla="*/ 536 w 536"/>
                <a:gd name="T7" fmla="*/ 84 h 16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36"/>
                <a:gd name="T13" fmla="*/ 0 h 169"/>
                <a:gd name="T14" fmla="*/ 536 w 536"/>
                <a:gd name="T15" fmla="*/ 169 h 16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36" h="169">
                  <a:moveTo>
                    <a:pt x="536" y="169"/>
                  </a:moveTo>
                  <a:lnTo>
                    <a:pt x="0" y="169"/>
                  </a:lnTo>
                  <a:lnTo>
                    <a:pt x="276" y="0"/>
                  </a:lnTo>
                  <a:lnTo>
                    <a:pt x="536" y="169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8" name="Freeform 530"/>
            <p:cNvSpPr>
              <a:spLocks noChangeAspect="1"/>
            </p:cNvSpPr>
            <p:nvPr/>
          </p:nvSpPr>
          <p:spPr bwMode="auto">
            <a:xfrm>
              <a:off x="2325" y="2208"/>
              <a:ext cx="511" cy="172"/>
            </a:xfrm>
            <a:custGeom>
              <a:avLst/>
              <a:gdLst>
                <a:gd name="T0" fmla="*/ 386 w 508"/>
                <a:gd name="T1" fmla="*/ 477 h 170"/>
                <a:gd name="T2" fmla="*/ 0 w 508"/>
                <a:gd name="T3" fmla="*/ 477 h 170"/>
                <a:gd name="T4" fmla="*/ 0 w 508"/>
                <a:gd name="T5" fmla="*/ 0 h 170"/>
                <a:gd name="T6" fmla="*/ 858 w 508"/>
                <a:gd name="T7" fmla="*/ 0 h 170"/>
                <a:gd name="T8" fmla="*/ 386 w 508"/>
                <a:gd name="T9" fmla="*/ 477 h 1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8"/>
                <a:gd name="T16" fmla="*/ 0 h 170"/>
                <a:gd name="T17" fmla="*/ 508 w 508"/>
                <a:gd name="T18" fmla="*/ 170 h 1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8" h="170">
                  <a:moveTo>
                    <a:pt x="230" y="170"/>
                  </a:moveTo>
                  <a:lnTo>
                    <a:pt x="0" y="170"/>
                  </a:lnTo>
                  <a:lnTo>
                    <a:pt x="0" y="0"/>
                  </a:lnTo>
                  <a:lnTo>
                    <a:pt x="508" y="0"/>
                  </a:lnTo>
                  <a:lnTo>
                    <a:pt x="230" y="170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9" name="Freeform 531"/>
            <p:cNvSpPr>
              <a:spLocks noChangeAspect="1"/>
            </p:cNvSpPr>
            <p:nvPr/>
          </p:nvSpPr>
          <p:spPr bwMode="auto">
            <a:xfrm>
              <a:off x="2950" y="2208"/>
              <a:ext cx="493" cy="172"/>
            </a:xfrm>
            <a:custGeom>
              <a:avLst/>
              <a:gdLst>
                <a:gd name="T0" fmla="*/ 0 w 495"/>
                <a:gd name="T1" fmla="*/ 0 h 170"/>
                <a:gd name="T2" fmla="*/ 343 w 495"/>
                <a:gd name="T3" fmla="*/ 0 h 170"/>
                <a:gd name="T4" fmla="*/ 343 w 495"/>
                <a:gd name="T5" fmla="*/ 477 h 170"/>
                <a:gd name="T6" fmla="*/ 174 w 495"/>
                <a:gd name="T7" fmla="*/ 477 h 170"/>
                <a:gd name="T8" fmla="*/ 0 w 495"/>
                <a:gd name="T9" fmla="*/ 0 h 1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5"/>
                <a:gd name="T16" fmla="*/ 0 h 170"/>
                <a:gd name="T17" fmla="*/ 495 w 495"/>
                <a:gd name="T18" fmla="*/ 170 h 1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5" h="170">
                  <a:moveTo>
                    <a:pt x="0" y="0"/>
                  </a:moveTo>
                  <a:lnTo>
                    <a:pt x="495" y="0"/>
                  </a:lnTo>
                  <a:lnTo>
                    <a:pt x="495" y="170"/>
                  </a:lnTo>
                  <a:lnTo>
                    <a:pt x="264" y="1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0" name="Freeform 532"/>
            <p:cNvSpPr>
              <a:spLocks noChangeAspect="1"/>
            </p:cNvSpPr>
            <p:nvPr/>
          </p:nvSpPr>
          <p:spPr bwMode="auto">
            <a:xfrm>
              <a:off x="2397" y="1886"/>
              <a:ext cx="979" cy="289"/>
            </a:xfrm>
            <a:custGeom>
              <a:avLst/>
              <a:gdLst>
                <a:gd name="T0" fmla="*/ 1281 w 976"/>
                <a:gd name="T1" fmla="*/ 289 h 289"/>
                <a:gd name="T2" fmla="*/ 0 w 976"/>
                <a:gd name="T3" fmla="*/ 289 h 289"/>
                <a:gd name="T4" fmla="*/ 18 w 976"/>
                <a:gd name="T5" fmla="*/ 258 h 289"/>
                <a:gd name="T6" fmla="*/ 29 w 976"/>
                <a:gd name="T7" fmla="*/ 243 h 289"/>
                <a:gd name="T8" fmla="*/ 40 w 976"/>
                <a:gd name="T9" fmla="*/ 228 h 289"/>
                <a:gd name="T10" fmla="*/ 51 w 976"/>
                <a:gd name="T11" fmla="*/ 213 h 289"/>
                <a:gd name="T12" fmla="*/ 62 w 976"/>
                <a:gd name="T13" fmla="*/ 199 h 289"/>
                <a:gd name="T14" fmla="*/ 74 w 976"/>
                <a:gd name="T15" fmla="*/ 184 h 289"/>
                <a:gd name="T16" fmla="*/ 86 w 976"/>
                <a:gd name="T17" fmla="*/ 172 h 289"/>
                <a:gd name="T18" fmla="*/ 100 w 976"/>
                <a:gd name="T19" fmla="*/ 158 h 289"/>
                <a:gd name="T20" fmla="*/ 113 w 976"/>
                <a:gd name="T21" fmla="*/ 146 h 289"/>
                <a:gd name="T22" fmla="*/ 127 w 976"/>
                <a:gd name="T23" fmla="*/ 133 h 289"/>
                <a:gd name="T24" fmla="*/ 141 w 976"/>
                <a:gd name="T25" fmla="*/ 121 h 289"/>
                <a:gd name="T26" fmla="*/ 156 w 976"/>
                <a:gd name="T27" fmla="*/ 110 h 289"/>
                <a:gd name="T28" fmla="*/ 261 w 976"/>
                <a:gd name="T29" fmla="*/ 99 h 289"/>
                <a:gd name="T30" fmla="*/ 276 w 976"/>
                <a:gd name="T31" fmla="*/ 90 h 289"/>
                <a:gd name="T32" fmla="*/ 291 w 976"/>
                <a:gd name="T33" fmla="*/ 80 h 289"/>
                <a:gd name="T34" fmla="*/ 307 w 976"/>
                <a:gd name="T35" fmla="*/ 71 h 289"/>
                <a:gd name="T36" fmla="*/ 324 w 976"/>
                <a:gd name="T37" fmla="*/ 63 h 289"/>
                <a:gd name="T38" fmla="*/ 340 w 976"/>
                <a:gd name="T39" fmla="*/ 54 h 289"/>
                <a:gd name="T40" fmla="*/ 356 w 976"/>
                <a:gd name="T41" fmla="*/ 46 h 289"/>
                <a:gd name="T42" fmla="*/ 374 w 976"/>
                <a:gd name="T43" fmla="*/ 39 h 289"/>
                <a:gd name="T44" fmla="*/ 390 w 976"/>
                <a:gd name="T45" fmla="*/ 32 h 289"/>
                <a:gd name="T46" fmla="*/ 408 w 976"/>
                <a:gd name="T47" fmla="*/ 27 h 289"/>
                <a:gd name="T48" fmla="*/ 426 w 976"/>
                <a:gd name="T49" fmla="*/ 22 h 289"/>
                <a:gd name="T50" fmla="*/ 445 w 976"/>
                <a:gd name="T51" fmla="*/ 16 h 289"/>
                <a:gd name="T52" fmla="*/ 463 w 976"/>
                <a:gd name="T53" fmla="*/ 12 h 289"/>
                <a:gd name="T54" fmla="*/ 482 w 976"/>
                <a:gd name="T55" fmla="*/ 8 h 289"/>
                <a:gd name="T56" fmla="*/ 514 w 976"/>
                <a:gd name="T57" fmla="*/ 5 h 289"/>
                <a:gd name="T58" fmla="*/ 552 w 976"/>
                <a:gd name="T59" fmla="*/ 2 h 289"/>
                <a:gd name="T60" fmla="*/ 590 w 976"/>
                <a:gd name="T61" fmla="*/ 1 h 289"/>
                <a:gd name="T62" fmla="*/ 628 w 976"/>
                <a:gd name="T63" fmla="*/ 0 h 289"/>
                <a:gd name="T64" fmla="*/ 666 w 976"/>
                <a:gd name="T65" fmla="*/ 0 h 289"/>
                <a:gd name="T66" fmla="*/ 688 w 976"/>
                <a:gd name="T67" fmla="*/ 0 h 289"/>
                <a:gd name="T68" fmla="*/ 707 w 976"/>
                <a:gd name="T69" fmla="*/ 1 h 289"/>
                <a:gd name="T70" fmla="*/ 726 w 976"/>
                <a:gd name="T71" fmla="*/ 2 h 289"/>
                <a:gd name="T72" fmla="*/ 745 w 976"/>
                <a:gd name="T73" fmla="*/ 5 h 289"/>
                <a:gd name="T74" fmla="*/ 764 w 976"/>
                <a:gd name="T75" fmla="*/ 8 h 289"/>
                <a:gd name="T76" fmla="*/ 782 w 976"/>
                <a:gd name="T77" fmla="*/ 12 h 289"/>
                <a:gd name="T78" fmla="*/ 801 w 976"/>
                <a:gd name="T79" fmla="*/ 16 h 289"/>
                <a:gd name="T80" fmla="*/ 821 w 976"/>
                <a:gd name="T81" fmla="*/ 22 h 289"/>
                <a:gd name="T82" fmla="*/ 848 w 976"/>
                <a:gd name="T83" fmla="*/ 27 h 289"/>
                <a:gd name="T84" fmla="*/ 874 w 976"/>
                <a:gd name="T85" fmla="*/ 32 h 289"/>
                <a:gd name="T86" fmla="*/ 901 w 976"/>
                <a:gd name="T87" fmla="*/ 39 h 289"/>
                <a:gd name="T88" fmla="*/ 928 w 976"/>
                <a:gd name="T89" fmla="*/ 46 h 289"/>
                <a:gd name="T90" fmla="*/ 952 w 976"/>
                <a:gd name="T91" fmla="*/ 54 h 289"/>
                <a:gd name="T92" fmla="*/ 977 w 976"/>
                <a:gd name="T93" fmla="*/ 63 h 289"/>
                <a:gd name="T94" fmla="*/ 1001 w 976"/>
                <a:gd name="T95" fmla="*/ 71 h 289"/>
                <a:gd name="T96" fmla="*/ 1025 w 976"/>
                <a:gd name="T97" fmla="*/ 80 h 289"/>
                <a:gd name="T98" fmla="*/ 1048 w 976"/>
                <a:gd name="T99" fmla="*/ 90 h 289"/>
                <a:gd name="T100" fmla="*/ 1072 w 976"/>
                <a:gd name="T101" fmla="*/ 99 h 289"/>
                <a:gd name="T102" fmla="*/ 1106 w 976"/>
                <a:gd name="T103" fmla="*/ 121 h 289"/>
                <a:gd name="T104" fmla="*/ 1119 w 976"/>
                <a:gd name="T105" fmla="*/ 133 h 289"/>
                <a:gd name="T106" fmla="*/ 1133 w 976"/>
                <a:gd name="T107" fmla="*/ 146 h 289"/>
                <a:gd name="T108" fmla="*/ 1148 w 976"/>
                <a:gd name="T109" fmla="*/ 158 h 289"/>
                <a:gd name="T110" fmla="*/ 1165 w 976"/>
                <a:gd name="T111" fmla="*/ 172 h 289"/>
                <a:gd name="T112" fmla="*/ 1181 w 976"/>
                <a:gd name="T113" fmla="*/ 184 h 289"/>
                <a:gd name="T114" fmla="*/ 1197 w 976"/>
                <a:gd name="T115" fmla="*/ 199 h 289"/>
                <a:gd name="T116" fmla="*/ 1215 w 976"/>
                <a:gd name="T117" fmla="*/ 213 h 289"/>
                <a:gd name="T118" fmla="*/ 1229 w 976"/>
                <a:gd name="T119" fmla="*/ 228 h 289"/>
                <a:gd name="T120" fmla="*/ 1243 w 976"/>
                <a:gd name="T121" fmla="*/ 243 h 289"/>
                <a:gd name="T122" fmla="*/ 1256 w 976"/>
                <a:gd name="T123" fmla="*/ 258 h 289"/>
                <a:gd name="T124" fmla="*/ 1281 w 976"/>
                <a:gd name="T125" fmla="*/ 289 h 28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76"/>
                <a:gd name="T190" fmla="*/ 0 h 289"/>
                <a:gd name="T191" fmla="*/ 976 w 976"/>
                <a:gd name="T192" fmla="*/ 289 h 289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76" h="289">
                  <a:moveTo>
                    <a:pt x="976" y="289"/>
                  </a:moveTo>
                  <a:lnTo>
                    <a:pt x="0" y="289"/>
                  </a:lnTo>
                  <a:lnTo>
                    <a:pt x="18" y="258"/>
                  </a:lnTo>
                  <a:lnTo>
                    <a:pt x="29" y="243"/>
                  </a:lnTo>
                  <a:lnTo>
                    <a:pt x="40" y="228"/>
                  </a:lnTo>
                  <a:lnTo>
                    <a:pt x="51" y="213"/>
                  </a:lnTo>
                  <a:lnTo>
                    <a:pt x="62" y="199"/>
                  </a:lnTo>
                  <a:lnTo>
                    <a:pt x="74" y="184"/>
                  </a:lnTo>
                  <a:lnTo>
                    <a:pt x="86" y="172"/>
                  </a:lnTo>
                  <a:lnTo>
                    <a:pt x="100" y="158"/>
                  </a:lnTo>
                  <a:lnTo>
                    <a:pt x="113" y="146"/>
                  </a:lnTo>
                  <a:lnTo>
                    <a:pt x="127" y="133"/>
                  </a:lnTo>
                  <a:lnTo>
                    <a:pt x="141" y="121"/>
                  </a:lnTo>
                  <a:lnTo>
                    <a:pt x="156" y="110"/>
                  </a:lnTo>
                  <a:lnTo>
                    <a:pt x="171" y="99"/>
                  </a:lnTo>
                  <a:lnTo>
                    <a:pt x="186" y="90"/>
                  </a:lnTo>
                  <a:lnTo>
                    <a:pt x="201" y="80"/>
                  </a:lnTo>
                  <a:lnTo>
                    <a:pt x="217" y="71"/>
                  </a:lnTo>
                  <a:lnTo>
                    <a:pt x="234" y="63"/>
                  </a:lnTo>
                  <a:lnTo>
                    <a:pt x="250" y="54"/>
                  </a:lnTo>
                  <a:lnTo>
                    <a:pt x="266" y="46"/>
                  </a:lnTo>
                  <a:lnTo>
                    <a:pt x="284" y="39"/>
                  </a:lnTo>
                  <a:lnTo>
                    <a:pt x="300" y="32"/>
                  </a:lnTo>
                  <a:lnTo>
                    <a:pt x="318" y="27"/>
                  </a:lnTo>
                  <a:lnTo>
                    <a:pt x="336" y="22"/>
                  </a:lnTo>
                  <a:lnTo>
                    <a:pt x="355" y="16"/>
                  </a:lnTo>
                  <a:lnTo>
                    <a:pt x="373" y="12"/>
                  </a:lnTo>
                  <a:lnTo>
                    <a:pt x="392" y="8"/>
                  </a:lnTo>
                  <a:lnTo>
                    <a:pt x="411" y="5"/>
                  </a:lnTo>
                  <a:lnTo>
                    <a:pt x="430" y="2"/>
                  </a:lnTo>
                  <a:lnTo>
                    <a:pt x="449" y="1"/>
                  </a:lnTo>
                  <a:lnTo>
                    <a:pt x="468" y="0"/>
                  </a:lnTo>
                  <a:lnTo>
                    <a:pt x="487" y="0"/>
                  </a:lnTo>
                  <a:lnTo>
                    <a:pt x="508" y="0"/>
                  </a:lnTo>
                  <a:lnTo>
                    <a:pt x="527" y="1"/>
                  </a:lnTo>
                  <a:lnTo>
                    <a:pt x="546" y="2"/>
                  </a:lnTo>
                  <a:lnTo>
                    <a:pt x="565" y="5"/>
                  </a:lnTo>
                  <a:lnTo>
                    <a:pt x="584" y="8"/>
                  </a:lnTo>
                  <a:lnTo>
                    <a:pt x="602" y="12"/>
                  </a:lnTo>
                  <a:lnTo>
                    <a:pt x="621" y="16"/>
                  </a:lnTo>
                  <a:lnTo>
                    <a:pt x="639" y="22"/>
                  </a:lnTo>
                  <a:lnTo>
                    <a:pt x="657" y="27"/>
                  </a:lnTo>
                  <a:lnTo>
                    <a:pt x="674" y="32"/>
                  </a:lnTo>
                  <a:lnTo>
                    <a:pt x="692" y="39"/>
                  </a:lnTo>
                  <a:lnTo>
                    <a:pt x="710" y="46"/>
                  </a:lnTo>
                  <a:lnTo>
                    <a:pt x="726" y="54"/>
                  </a:lnTo>
                  <a:lnTo>
                    <a:pt x="743" y="63"/>
                  </a:lnTo>
                  <a:lnTo>
                    <a:pt x="759" y="71"/>
                  </a:lnTo>
                  <a:lnTo>
                    <a:pt x="775" y="80"/>
                  </a:lnTo>
                  <a:lnTo>
                    <a:pt x="790" y="90"/>
                  </a:lnTo>
                  <a:lnTo>
                    <a:pt x="806" y="99"/>
                  </a:lnTo>
                  <a:lnTo>
                    <a:pt x="836" y="121"/>
                  </a:lnTo>
                  <a:lnTo>
                    <a:pt x="849" y="133"/>
                  </a:lnTo>
                  <a:lnTo>
                    <a:pt x="863" y="146"/>
                  </a:lnTo>
                  <a:lnTo>
                    <a:pt x="876" y="158"/>
                  </a:lnTo>
                  <a:lnTo>
                    <a:pt x="889" y="172"/>
                  </a:lnTo>
                  <a:lnTo>
                    <a:pt x="901" y="184"/>
                  </a:lnTo>
                  <a:lnTo>
                    <a:pt x="913" y="199"/>
                  </a:lnTo>
                  <a:lnTo>
                    <a:pt x="926" y="213"/>
                  </a:lnTo>
                  <a:lnTo>
                    <a:pt x="937" y="228"/>
                  </a:lnTo>
                  <a:lnTo>
                    <a:pt x="947" y="243"/>
                  </a:lnTo>
                  <a:lnTo>
                    <a:pt x="957" y="258"/>
                  </a:lnTo>
                  <a:lnTo>
                    <a:pt x="976" y="289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1" name="Freeform 533"/>
            <p:cNvSpPr>
              <a:spLocks noChangeAspect="1" noEditPoints="1"/>
            </p:cNvSpPr>
            <p:nvPr/>
          </p:nvSpPr>
          <p:spPr bwMode="auto">
            <a:xfrm>
              <a:off x="2325" y="2412"/>
              <a:ext cx="221" cy="461"/>
            </a:xfrm>
            <a:custGeom>
              <a:avLst/>
              <a:gdLst>
                <a:gd name="T0" fmla="*/ 249 w 220"/>
                <a:gd name="T1" fmla="*/ 631 h 459"/>
                <a:gd name="T2" fmla="*/ 243 w 220"/>
                <a:gd name="T3" fmla="*/ 656 h 459"/>
                <a:gd name="T4" fmla="*/ 258 w 220"/>
                <a:gd name="T5" fmla="*/ 640 h 459"/>
                <a:gd name="T6" fmla="*/ 273 w 220"/>
                <a:gd name="T7" fmla="*/ 656 h 459"/>
                <a:gd name="T8" fmla="*/ 268 w 220"/>
                <a:gd name="T9" fmla="*/ 631 h 459"/>
                <a:gd name="T10" fmla="*/ 281 w 220"/>
                <a:gd name="T11" fmla="*/ 616 h 459"/>
                <a:gd name="T12" fmla="*/ 264 w 220"/>
                <a:gd name="T13" fmla="*/ 616 h 459"/>
                <a:gd name="T14" fmla="*/ 258 w 220"/>
                <a:gd name="T15" fmla="*/ 589 h 459"/>
                <a:gd name="T16" fmla="*/ 253 w 220"/>
                <a:gd name="T17" fmla="*/ 616 h 459"/>
                <a:gd name="T18" fmla="*/ 235 w 220"/>
                <a:gd name="T19" fmla="*/ 616 h 459"/>
                <a:gd name="T20" fmla="*/ 249 w 220"/>
                <a:gd name="T21" fmla="*/ 631 h 459"/>
                <a:gd name="T22" fmla="*/ 79 w 220"/>
                <a:gd name="T23" fmla="*/ 487 h 459"/>
                <a:gd name="T24" fmla="*/ 74 w 220"/>
                <a:gd name="T25" fmla="*/ 521 h 459"/>
                <a:gd name="T26" fmla="*/ 89 w 220"/>
                <a:gd name="T27" fmla="*/ 499 h 459"/>
                <a:gd name="T28" fmla="*/ 103 w 220"/>
                <a:gd name="T29" fmla="*/ 521 h 459"/>
                <a:gd name="T30" fmla="*/ 97 w 220"/>
                <a:gd name="T31" fmla="*/ 487 h 459"/>
                <a:gd name="T32" fmla="*/ 202 w 220"/>
                <a:gd name="T33" fmla="*/ 467 h 459"/>
                <a:gd name="T34" fmla="*/ 94 w 220"/>
                <a:gd name="T35" fmla="*/ 467 h 459"/>
                <a:gd name="T36" fmla="*/ 89 w 220"/>
                <a:gd name="T37" fmla="*/ 431 h 459"/>
                <a:gd name="T38" fmla="*/ 83 w 220"/>
                <a:gd name="T39" fmla="*/ 467 h 459"/>
                <a:gd name="T40" fmla="*/ 64 w 220"/>
                <a:gd name="T41" fmla="*/ 467 h 459"/>
                <a:gd name="T42" fmla="*/ 79 w 220"/>
                <a:gd name="T43" fmla="*/ 487 h 459"/>
                <a:gd name="T44" fmla="*/ 25 w 220"/>
                <a:gd name="T45" fmla="*/ 287 h 459"/>
                <a:gd name="T46" fmla="*/ 19 w 220"/>
                <a:gd name="T47" fmla="*/ 303 h 459"/>
                <a:gd name="T48" fmla="*/ 34 w 220"/>
                <a:gd name="T49" fmla="*/ 294 h 459"/>
                <a:gd name="T50" fmla="*/ 48 w 220"/>
                <a:gd name="T51" fmla="*/ 303 h 459"/>
                <a:gd name="T52" fmla="*/ 42 w 220"/>
                <a:gd name="T53" fmla="*/ 287 h 459"/>
                <a:gd name="T54" fmla="*/ 58 w 220"/>
                <a:gd name="T55" fmla="*/ 276 h 459"/>
                <a:gd name="T56" fmla="*/ 40 w 220"/>
                <a:gd name="T57" fmla="*/ 276 h 459"/>
                <a:gd name="T58" fmla="*/ 34 w 220"/>
                <a:gd name="T59" fmla="*/ 258 h 459"/>
                <a:gd name="T60" fmla="*/ 27 w 220"/>
                <a:gd name="T61" fmla="*/ 276 h 459"/>
                <a:gd name="T62" fmla="*/ 10 w 220"/>
                <a:gd name="T63" fmla="*/ 276 h 459"/>
                <a:gd name="T64" fmla="*/ 25 w 220"/>
                <a:gd name="T65" fmla="*/ 287 h 459"/>
                <a:gd name="T66" fmla="*/ 310 w 220"/>
                <a:gd name="T67" fmla="*/ 671 h 459"/>
                <a:gd name="T68" fmla="*/ 0 w 220"/>
                <a:gd name="T69" fmla="*/ 671 h 459"/>
                <a:gd name="T70" fmla="*/ 0 w 220"/>
                <a:gd name="T71" fmla="*/ 49 h 459"/>
                <a:gd name="T72" fmla="*/ 7 w 220"/>
                <a:gd name="T73" fmla="*/ 55 h 459"/>
                <a:gd name="T74" fmla="*/ 2 w 220"/>
                <a:gd name="T75" fmla="*/ 71 h 459"/>
                <a:gd name="T76" fmla="*/ 17 w 220"/>
                <a:gd name="T77" fmla="*/ 60 h 459"/>
                <a:gd name="T78" fmla="*/ 30 w 220"/>
                <a:gd name="T79" fmla="*/ 71 h 459"/>
                <a:gd name="T80" fmla="*/ 25 w 220"/>
                <a:gd name="T81" fmla="*/ 55 h 459"/>
                <a:gd name="T82" fmla="*/ 40 w 220"/>
                <a:gd name="T83" fmla="*/ 44 h 459"/>
                <a:gd name="T84" fmla="*/ 22 w 220"/>
                <a:gd name="T85" fmla="*/ 44 h 459"/>
                <a:gd name="T86" fmla="*/ 17 w 220"/>
                <a:gd name="T87" fmla="*/ 26 h 459"/>
                <a:gd name="T88" fmla="*/ 11 w 220"/>
                <a:gd name="T89" fmla="*/ 44 h 459"/>
                <a:gd name="T90" fmla="*/ 0 w 220"/>
                <a:gd name="T91" fmla="*/ 44 h 459"/>
                <a:gd name="T92" fmla="*/ 0 w 220"/>
                <a:gd name="T93" fmla="*/ 0 h 459"/>
                <a:gd name="T94" fmla="*/ 310 w 220"/>
                <a:gd name="T95" fmla="*/ 0 h 459"/>
                <a:gd name="T96" fmla="*/ 310 w 220"/>
                <a:gd name="T97" fmla="*/ 671 h 45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20"/>
                <a:gd name="T148" fmla="*/ 0 h 459"/>
                <a:gd name="T149" fmla="*/ 220 w 220"/>
                <a:gd name="T150" fmla="*/ 459 h 45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20" h="459">
                  <a:moveTo>
                    <a:pt x="159" y="432"/>
                  </a:moveTo>
                  <a:lnTo>
                    <a:pt x="153" y="449"/>
                  </a:lnTo>
                  <a:lnTo>
                    <a:pt x="168" y="438"/>
                  </a:lnTo>
                  <a:lnTo>
                    <a:pt x="183" y="449"/>
                  </a:lnTo>
                  <a:lnTo>
                    <a:pt x="178" y="432"/>
                  </a:lnTo>
                  <a:lnTo>
                    <a:pt x="191" y="422"/>
                  </a:lnTo>
                  <a:lnTo>
                    <a:pt x="174" y="422"/>
                  </a:lnTo>
                  <a:lnTo>
                    <a:pt x="168" y="404"/>
                  </a:lnTo>
                  <a:lnTo>
                    <a:pt x="163" y="422"/>
                  </a:lnTo>
                  <a:lnTo>
                    <a:pt x="145" y="422"/>
                  </a:lnTo>
                  <a:lnTo>
                    <a:pt x="159" y="432"/>
                  </a:lnTo>
                  <a:close/>
                  <a:moveTo>
                    <a:pt x="79" y="326"/>
                  </a:moveTo>
                  <a:lnTo>
                    <a:pt x="74" y="343"/>
                  </a:lnTo>
                  <a:lnTo>
                    <a:pt x="89" y="332"/>
                  </a:lnTo>
                  <a:lnTo>
                    <a:pt x="103" y="343"/>
                  </a:lnTo>
                  <a:lnTo>
                    <a:pt x="97" y="326"/>
                  </a:lnTo>
                  <a:lnTo>
                    <a:pt x="112" y="316"/>
                  </a:lnTo>
                  <a:lnTo>
                    <a:pt x="94" y="316"/>
                  </a:lnTo>
                  <a:lnTo>
                    <a:pt x="89" y="298"/>
                  </a:lnTo>
                  <a:lnTo>
                    <a:pt x="83" y="316"/>
                  </a:lnTo>
                  <a:lnTo>
                    <a:pt x="64" y="316"/>
                  </a:lnTo>
                  <a:lnTo>
                    <a:pt x="79" y="326"/>
                  </a:lnTo>
                  <a:close/>
                  <a:moveTo>
                    <a:pt x="25" y="197"/>
                  </a:moveTo>
                  <a:lnTo>
                    <a:pt x="19" y="213"/>
                  </a:lnTo>
                  <a:lnTo>
                    <a:pt x="34" y="204"/>
                  </a:lnTo>
                  <a:lnTo>
                    <a:pt x="48" y="213"/>
                  </a:lnTo>
                  <a:lnTo>
                    <a:pt x="42" y="197"/>
                  </a:lnTo>
                  <a:lnTo>
                    <a:pt x="58" y="186"/>
                  </a:lnTo>
                  <a:lnTo>
                    <a:pt x="40" y="186"/>
                  </a:lnTo>
                  <a:lnTo>
                    <a:pt x="34" y="168"/>
                  </a:lnTo>
                  <a:lnTo>
                    <a:pt x="27" y="186"/>
                  </a:lnTo>
                  <a:lnTo>
                    <a:pt x="10" y="186"/>
                  </a:lnTo>
                  <a:lnTo>
                    <a:pt x="25" y="197"/>
                  </a:lnTo>
                  <a:close/>
                  <a:moveTo>
                    <a:pt x="220" y="459"/>
                  </a:moveTo>
                  <a:lnTo>
                    <a:pt x="0" y="459"/>
                  </a:lnTo>
                  <a:lnTo>
                    <a:pt x="0" y="49"/>
                  </a:lnTo>
                  <a:lnTo>
                    <a:pt x="7" y="55"/>
                  </a:lnTo>
                  <a:lnTo>
                    <a:pt x="2" y="71"/>
                  </a:lnTo>
                  <a:lnTo>
                    <a:pt x="17" y="60"/>
                  </a:lnTo>
                  <a:lnTo>
                    <a:pt x="30" y="71"/>
                  </a:lnTo>
                  <a:lnTo>
                    <a:pt x="25" y="55"/>
                  </a:lnTo>
                  <a:lnTo>
                    <a:pt x="40" y="44"/>
                  </a:lnTo>
                  <a:lnTo>
                    <a:pt x="22" y="44"/>
                  </a:lnTo>
                  <a:lnTo>
                    <a:pt x="17" y="26"/>
                  </a:lnTo>
                  <a:lnTo>
                    <a:pt x="11" y="44"/>
                  </a:lnTo>
                  <a:lnTo>
                    <a:pt x="0" y="44"/>
                  </a:lnTo>
                  <a:lnTo>
                    <a:pt x="0" y="0"/>
                  </a:lnTo>
                  <a:lnTo>
                    <a:pt x="220" y="0"/>
                  </a:lnTo>
                  <a:lnTo>
                    <a:pt x="220" y="459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Rectangle 534"/>
            <p:cNvSpPr>
              <a:spLocks noChangeAspect="1" noChangeArrowheads="1"/>
            </p:cNvSpPr>
            <p:nvPr/>
          </p:nvSpPr>
          <p:spPr bwMode="auto">
            <a:xfrm>
              <a:off x="2323" y="2903"/>
              <a:ext cx="224" cy="124"/>
            </a:xfrm>
            <a:prstGeom prst="rect">
              <a:avLst/>
            </a:pr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defRPr/>
              </a:pPr>
              <a:endParaRPr lang="en-US" altLang="en-US" sz="1800" b="0" dirty="0">
                <a:cs typeface="Arial" charset="0"/>
              </a:endParaRPr>
            </a:p>
          </p:txBody>
        </p:sp>
        <p:sp>
          <p:nvSpPr>
            <p:cNvPr id="1053" name="Rectangle 535"/>
            <p:cNvSpPr>
              <a:spLocks noChangeAspect="1" noChangeArrowheads="1"/>
            </p:cNvSpPr>
            <p:nvPr/>
          </p:nvSpPr>
          <p:spPr bwMode="auto">
            <a:xfrm>
              <a:off x="3231" y="2903"/>
              <a:ext cx="211" cy="124"/>
            </a:xfrm>
            <a:prstGeom prst="rect">
              <a:avLst/>
            </a:pr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defRPr/>
              </a:pPr>
              <a:endParaRPr lang="en-US" altLang="en-US" sz="1800" b="0" dirty="0">
                <a:cs typeface="Arial" charset="0"/>
              </a:endParaRPr>
            </a:p>
          </p:txBody>
        </p:sp>
        <p:sp>
          <p:nvSpPr>
            <p:cNvPr id="1054" name="Freeform 536"/>
            <p:cNvSpPr>
              <a:spLocks noChangeAspect="1" noEditPoints="1"/>
            </p:cNvSpPr>
            <p:nvPr/>
          </p:nvSpPr>
          <p:spPr bwMode="auto">
            <a:xfrm>
              <a:off x="2579" y="2905"/>
              <a:ext cx="614" cy="121"/>
            </a:xfrm>
            <a:custGeom>
              <a:avLst/>
              <a:gdLst>
                <a:gd name="T0" fmla="*/ 293 w 617"/>
                <a:gd name="T1" fmla="*/ 87 h 121"/>
                <a:gd name="T2" fmla="*/ 299 w 617"/>
                <a:gd name="T3" fmla="*/ 76 h 121"/>
                <a:gd name="T4" fmla="*/ 291 w 617"/>
                <a:gd name="T5" fmla="*/ 76 h 121"/>
                <a:gd name="T6" fmla="*/ 288 w 617"/>
                <a:gd name="T7" fmla="*/ 58 h 121"/>
                <a:gd name="T8" fmla="*/ 285 w 617"/>
                <a:gd name="T9" fmla="*/ 76 h 121"/>
                <a:gd name="T10" fmla="*/ 276 w 617"/>
                <a:gd name="T11" fmla="*/ 76 h 121"/>
                <a:gd name="T12" fmla="*/ 283 w 617"/>
                <a:gd name="T13" fmla="*/ 87 h 121"/>
                <a:gd name="T14" fmla="*/ 280 w 617"/>
                <a:gd name="T15" fmla="*/ 103 h 121"/>
                <a:gd name="T16" fmla="*/ 288 w 617"/>
                <a:gd name="T17" fmla="*/ 92 h 121"/>
                <a:gd name="T18" fmla="*/ 295 w 617"/>
                <a:gd name="T19" fmla="*/ 103 h 121"/>
                <a:gd name="T20" fmla="*/ 293 w 617"/>
                <a:gd name="T21" fmla="*/ 87 h 121"/>
                <a:gd name="T22" fmla="*/ 382 w 617"/>
                <a:gd name="T23" fmla="*/ 34 h 121"/>
                <a:gd name="T24" fmla="*/ 392 w 617"/>
                <a:gd name="T25" fmla="*/ 24 h 121"/>
                <a:gd name="T26" fmla="*/ 380 w 617"/>
                <a:gd name="T27" fmla="*/ 24 h 121"/>
                <a:gd name="T28" fmla="*/ 375 w 617"/>
                <a:gd name="T29" fmla="*/ 6 h 121"/>
                <a:gd name="T30" fmla="*/ 372 w 617"/>
                <a:gd name="T31" fmla="*/ 24 h 121"/>
                <a:gd name="T32" fmla="*/ 360 w 617"/>
                <a:gd name="T33" fmla="*/ 24 h 121"/>
                <a:gd name="T34" fmla="*/ 370 w 617"/>
                <a:gd name="T35" fmla="*/ 34 h 121"/>
                <a:gd name="T36" fmla="*/ 366 w 617"/>
                <a:gd name="T37" fmla="*/ 51 h 121"/>
                <a:gd name="T38" fmla="*/ 375 w 617"/>
                <a:gd name="T39" fmla="*/ 41 h 121"/>
                <a:gd name="T40" fmla="*/ 385 w 617"/>
                <a:gd name="T41" fmla="*/ 51 h 121"/>
                <a:gd name="T42" fmla="*/ 382 w 617"/>
                <a:gd name="T43" fmla="*/ 34 h 121"/>
                <a:gd name="T44" fmla="*/ 102 w 617"/>
                <a:gd name="T45" fmla="*/ 87 h 121"/>
                <a:gd name="T46" fmla="*/ 102 w 617"/>
                <a:gd name="T47" fmla="*/ 103 h 121"/>
                <a:gd name="T48" fmla="*/ 102 w 617"/>
                <a:gd name="T49" fmla="*/ 92 h 121"/>
                <a:gd name="T50" fmla="*/ 102 w 617"/>
                <a:gd name="T51" fmla="*/ 103 h 121"/>
                <a:gd name="T52" fmla="*/ 102 w 617"/>
                <a:gd name="T53" fmla="*/ 87 h 121"/>
                <a:gd name="T54" fmla="*/ 102 w 617"/>
                <a:gd name="T55" fmla="*/ 76 h 121"/>
                <a:gd name="T56" fmla="*/ 102 w 617"/>
                <a:gd name="T57" fmla="*/ 76 h 121"/>
                <a:gd name="T58" fmla="*/ 102 w 617"/>
                <a:gd name="T59" fmla="*/ 58 h 121"/>
                <a:gd name="T60" fmla="*/ 102 w 617"/>
                <a:gd name="T61" fmla="*/ 76 h 121"/>
                <a:gd name="T62" fmla="*/ 102 w 617"/>
                <a:gd name="T63" fmla="*/ 76 h 121"/>
                <a:gd name="T64" fmla="*/ 102 w 617"/>
                <a:gd name="T65" fmla="*/ 87 h 121"/>
                <a:gd name="T66" fmla="*/ 29 w 617"/>
                <a:gd name="T67" fmla="*/ 34 h 121"/>
                <a:gd name="T68" fmla="*/ 24 w 617"/>
                <a:gd name="T69" fmla="*/ 51 h 121"/>
                <a:gd name="T70" fmla="*/ 39 w 617"/>
                <a:gd name="T71" fmla="*/ 41 h 121"/>
                <a:gd name="T72" fmla="*/ 54 w 617"/>
                <a:gd name="T73" fmla="*/ 51 h 121"/>
                <a:gd name="T74" fmla="*/ 48 w 617"/>
                <a:gd name="T75" fmla="*/ 34 h 121"/>
                <a:gd name="T76" fmla="*/ 62 w 617"/>
                <a:gd name="T77" fmla="*/ 24 h 121"/>
                <a:gd name="T78" fmla="*/ 44 w 617"/>
                <a:gd name="T79" fmla="*/ 24 h 121"/>
                <a:gd name="T80" fmla="*/ 39 w 617"/>
                <a:gd name="T81" fmla="*/ 6 h 121"/>
                <a:gd name="T82" fmla="*/ 33 w 617"/>
                <a:gd name="T83" fmla="*/ 24 h 121"/>
                <a:gd name="T84" fmla="*/ 15 w 617"/>
                <a:gd name="T85" fmla="*/ 24 h 121"/>
                <a:gd name="T86" fmla="*/ 29 w 617"/>
                <a:gd name="T87" fmla="*/ 34 h 121"/>
                <a:gd name="T88" fmla="*/ 402 w 617"/>
                <a:gd name="T89" fmla="*/ 0 h 121"/>
                <a:gd name="T90" fmla="*/ 402 w 617"/>
                <a:gd name="T91" fmla="*/ 121 h 121"/>
                <a:gd name="T92" fmla="*/ 225 w 617"/>
                <a:gd name="T93" fmla="*/ 121 h 121"/>
                <a:gd name="T94" fmla="*/ 222 w 617"/>
                <a:gd name="T95" fmla="*/ 106 h 121"/>
                <a:gd name="T96" fmla="*/ 230 w 617"/>
                <a:gd name="T97" fmla="*/ 95 h 121"/>
                <a:gd name="T98" fmla="*/ 221 w 617"/>
                <a:gd name="T99" fmla="*/ 95 h 121"/>
                <a:gd name="T100" fmla="*/ 218 w 617"/>
                <a:gd name="T101" fmla="*/ 77 h 121"/>
                <a:gd name="T102" fmla="*/ 213 w 617"/>
                <a:gd name="T103" fmla="*/ 95 h 121"/>
                <a:gd name="T104" fmla="*/ 194 w 617"/>
                <a:gd name="T105" fmla="*/ 95 h 121"/>
                <a:gd name="T106" fmla="*/ 209 w 617"/>
                <a:gd name="T107" fmla="*/ 106 h 121"/>
                <a:gd name="T108" fmla="*/ 204 w 617"/>
                <a:gd name="T109" fmla="*/ 121 h 121"/>
                <a:gd name="T110" fmla="*/ 0 w 617"/>
                <a:gd name="T111" fmla="*/ 121 h 121"/>
                <a:gd name="T112" fmla="*/ 0 w 617"/>
                <a:gd name="T113" fmla="*/ 0 h 121"/>
                <a:gd name="T114" fmla="*/ 402 w 617"/>
                <a:gd name="T115" fmla="*/ 0 h 121"/>
                <a:gd name="T116" fmla="*/ 224 w 617"/>
                <a:gd name="T117" fmla="*/ 121 h 121"/>
                <a:gd name="T118" fmla="*/ 207 w 617"/>
                <a:gd name="T119" fmla="*/ 121 h 121"/>
                <a:gd name="T120" fmla="*/ 218 w 617"/>
                <a:gd name="T121" fmla="*/ 113 h 121"/>
                <a:gd name="T122" fmla="*/ 224 w 617"/>
                <a:gd name="T123" fmla="*/ 121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17"/>
                <a:gd name="T187" fmla="*/ 0 h 121"/>
                <a:gd name="T188" fmla="*/ 617 w 617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17" h="121">
                  <a:moveTo>
                    <a:pt x="458" y="87"/>
                  </a:moveTo>
                  <a:lnTo>
                    <a:pt x="471" y="76"/>
                  </a:lnTo>
                  <a:lnTo>
                    <a:pt x="454" y="76"/>
                  </a:lnTo>
                  <a:lnTo>
                    <a:pt x="448" y="58"/>
                  </a:lnTo>
                  <a:lnTo>
                    <a:pt x="443" y="76"/>
                  </a:lnTo>
                  <a:lnTo>
                    <a:pt x="425" y="76"/>
                  </a:lnTo>
                  <a:lnTo>
                    <a:pt x="438" y="87"/>
                  </a:lnTo>
                  <a:lnTo>
                    <a:pt x="433" y="103"/>
                  </a:lnTo>
                  <a:lnTo>
                    <a:pt x="448" y="92"/>
                  </a:lnTo>
                  <a:lnTo>
                    <a:pt x="463" y="103"/>
                  </a:lnTo>
                  <a:lnTo>
                    <a:pt x="458" y="87"/>
                  </a:lnTo>
                  <a:close/>
                  <a:moveTo>
                    <a:pt x="586" y="34"/>
                  </a:moveTo>
                  <a:lnTo>
                    <a:pt x="601" y="24"/>
                  </a:lnTo>
                  <a:lnTo>
                    <a:pt x="583" y="24"/>
                  </a:lnTo>
                  <a:lnTo>
                    <a:pt x="576" y="6"/>
                  </a:lnTo>
                  <a:lnTo>
                    <a:pt x="571" y="24"/>
                  </a:lnTo>
                  <a:lnTo>
                    <a:pt x="553" y="24"/>
                  </a:lnTo>
                  <a:lnTo>
                    <a:pt x="568" y="34"/>
                  </a:lnTo>
                  <a:lnTo>
                    <a:pt x="563" y="51"/>
                  </a:lnTo>
                  <a:lnTo>
                    <a:pt x="576" y="41"/>
                  </a:lnTo>
                  <a:lnTo>
                    <a:pt x="591" y="51"/>
                  </a:lnTo>
                  <a:lnTo>
                    <a:pt x="586" y="34"/>
                  </a:lnTo>
                  <a:close/>
                  <a:moveTo>
                    <a:pt x="159" y="87"/>
                  </a:moveTo>
                  <a:lnTo>
                    <a:pt x="153" y="103"/>
                  </a:lnTo>
                  <a:lnTo>
                    <a:pt x="167" y="92"/>
                  </a:lnTo>
                  <a:lnTo>
                    <a:pt x="182" y="103"/>
                  </a:lnTo>
                  <a:lnTo>
                    <a:pt x="176" y="87"/>
                  </a:lnTo>
                  <a:lnTo>
                    <a:pt x="191" y="76"/>
                  </a:lnTo>
                  <a:lnTo>
                    <a:pt x="174" y="76"/>
                  </a:lnTo>
                  <a:lnTo>
                    <a:pt x="167" y="58"/>
                  </a:lnTo>
                  <a:lnTo>
                    <a:pt x="161" y="76"/>
                  </a:lnTo>
                  <a:lnTo>
                    <a:pt x="144" y="76"/>
                  </a:lnTo>
                  <a:lnTo>
                    <a:pt x="159" y="87"/>
                  </a:lnTo>
                  <a:close/>
                  <a:moveTo>
                    <a:pt x="29" y="34"/>
                  </a:moveTo>
                  <a:lnTo>
                    <a:pt x="24" y="51"/>
                  </a:lnTo>
                  <a:lnTo>
                    <a:pt x="39" y="41"/>
                  </a:lnTo>
                  <a:lnTo>
                    <a:pt x="54" y="51"/>
                  </a:lnTo>
                  <a:lnTo>
                    <a:pt x="48" y="34"/>
                  </a:lnTo>
                  <a:lnTo>
                    <a:pt x="62" y="24"/>
                  </a:lnTo>
                  <a:lnTo>
                    <a:pt x="44" y="24"/>
                  </a:lnTo>
                  <a:lnTo>
                    <a:pt x="39" y="6"/>
                  </a:lnTo>
                  <a:lnTo>
                    <a:pt x="33" y="24"/>
                  </a:lnTo>
                  <a:lnTo>
                    <a:pt x="15" y="24"/>
                  </a:lnTo>
                  <a:lnTo>
                    <a:pt x="29" y="34"/>
                  </a:lnTo>
                  <a:close/>
                  <a:moveTo>
                    <a:pt x="617" y="0"/>
                  </a:moveTo>
                  <a:lnTo>
                    <a:pt x="617" y="121"/>
                  </a:lnTo>
                  <a:lnTo>
                    <a:pt x="322" y="121"/>
                  </a:lnTo>
                  <a:lnTo>
                    <a:pt x="317" y="106"/>
                  </a:lnTo>
                  <a:lnTo>
                    <a:pt x="332" y="95"/>
                  </a:lnTo>
                  <a:lnTo>
                    <a:pt x="314" y="95"/>
                  </a:lnTo>
                  <a:lnTo>
                    <a:pt x="309" y="77"/>
                  </a:lnTo>
                  <a:lnTo>
                    <a:pt x="303" y="95"/>
                  </a:lnTo>
                  <a:lnTo>
                    <a:pt x="284" y="95"/>
                  </a:lnTo>
                  <a:lnTo>
                    <a:pt x="299" y="106"/>
                  </a:lnTo>
                  <a:lnTo>
                    <a:pt x="294" y="121"/>
                  </a:lnTo>
                  <a:lnTo>
                    <a:pt x="0" y="121"/>
                  </a:lnTo>
                  <a:lnTo>
                    <a:pt x="0" y="0"/>
                  </a:lnTo>
                  <a:lnTo>
                    <a:pt x="617" y="0"/>
                  </a:lnTo>
                  <a:close/>
                  <a:moveTo>
                    <a:pt x="321" y="121"/>
                  </a:moveTo>
                  <a:lnTo>
                    <a:pt x="297" y="121"/>
                  </a:lnTo>
                  <a:lnTo>
                    <a:pt x="309" y="113"/>
                  </a:lnTo>
                  <a:lnTo>
                    <a:pt x="321" y="121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5" name="Freeform 537"/>
            <p:cNvSpPr>
              <a:spLocks noChangeAspect="1" noEditPoints="1"/>
            </p:cNvSpPr>
            <p:nvPr/>
          </p:nvSpPr>
          <p:spPr bwMode="auto">
            <a:xfrm>
              <a:off x="3229" y="2412"/>
              <a:ext cx="214" cy="461"/>
            </a:xfrm>
            <a:custGeom>
              <a:avLst/>
              <a:gdLst>
                <a:gd name="T0" fmla="*/ 36 w 217"/>
                <a:gd name="T1" fmla="*/ 631 h 459"/>
                <a:gd name="T2" fmla="*/ 36 w 217"/>
                <a:gd name="T3" fmla="*/ 616 h 459"/>
                <a:gd name="T4" fmla="*/ 36 w 217"/>
                <a:gd name="T5" fmla="*/ 616 h 459"/>
                <a:gd name="T6" fmla="*/ 36 w 217"/>
                <a:gd name="T7" fmla="*/ 589 h 459"/>
                <a:gd name="T8" fmla="*/ 36 w 217"/>
                <a:gd name="T9" fmla="*/ 616 h 459"/>
                <a:gd name="T10" fmla="*/ 25 w 217"/>
                <a:gd name="T11" fmla="*/ 616 h 459"/>
                <a:gd name="T12" fmla="*/ 36 w 217"/>
                <a:gd name="T13" fmla="*/ 631 h 459"/>
                <a:gd name="T14" fmla="*/ 34 w 217"/>
                <a:gd name="T15" fmla="*/ 656 h 459"/>
                <a:gd name="T16" fmla="*/ 36 w 217"/>
                <a:gd name="T17" fmla="*/ 640 h 459"/>
                <a:gd name="T18" fmla="*/ 36 w 217"/>
                <a:gd name="T19" fmla="*/ 656 h 459"/>
                <a:gd name="T20" fmla="*/ 36 w 217"/>
                <a:gd name="T21" fmla="*/ 631 h 459"/>
                <a:gd name="T22" fmla="*/ 36 w 217"/>
                <a:gd name="T23" fmla="*/ 487 h 459"/>
                <a:gd name="T24" fmla="*/ 40 w 217"/>
                <a:gd name="T25" fmla="*/ 467 h 459"/>
                <a:gd name="T26" fmla="*/ 36 w 217"/>
                <a:gd name="T27" fmla="*/ 467 h 459"/>
                <a:gd name="T28" fmla="*/ 36 w 217"/>
                <a:gd name="T29" fmla="*/ 431 h 459"/>
                <a:gd name="T30" fmla="*/ 36 w 217"/>
                <a:gd name="T31" fmla="*/ 467 h 459"/>
                <a:gd name="T32" fmla="*/ 36 w 217"/>
                <a:gd name="T33" fmla="*/ 467 h 459"/>
                <a:gd name="T34" fmla="*/ 36 w 217"/>
                <a:gd name="T35" fmla="*/ 487 h 459"/>
                <a:gd name="T36" fmla="*/ 36 w 217"/>
                <a:gd name="T37" fmla="*/ 521 h 459"/>
                <a:gd name="T38" fmla="*/ 36 w 217"/>
                <a:gd name="T39" fmla="*/ 499 h 459"/>
                <a:gd name="T40" fmla="*/ 36 w 217"/>
                <a:gd name="T41" fmla="*/ 521 h 459"/>
                <a:gd name="T42" fmla="*/ 36 w 217"/>
                <a:gd name="T43" fmla="*/ 487 h 459"/>
                <a:gd name="T44" fmla="*/ 58 w 217"/>
                <a:gd name="T45" fmla="*/ 287 h 459"/>
                <a:gd name="T46" fmla="*/ 62 w 217"/>
                <a:gd name="T47" fmla="*/ 276 h 459"/>
                <a:gd name="T48" fmla="*/ 56 w 217"/>
                <a:gd name="T49" fmla="*/ 276 h 459"/>
                <a:gd name="T50" fmla="*/ 55 w 217"/>
                <a:gd name="T51" fmla="*/ 258 h 459"/>
                <a:gd name="T52" fmla="*/ 53 w 217"/>
                <a:gd name="T53" fmla="*/ 276 h 459"/>
                <a:gd name="T54" fmla="*/ 44 w 217"/>
                <a:gd name="T55" fmla="*/ 276 h 459"/>
                <a:gd name="T56" fmla="*/ 50 w 217"/>
                <a:gd name="T57" fmla="*/ 287 h 459"/>
                <a:gd name="T58" fmla="*/ 48 w 217"/>
                <a:gd name="T59" fmla="*/ 303 h 459"/>
                <a:gd name="T60" fmla="*/ 55 w 217"/>
                <a:gd name="T61" fmla="*/ 294 h 459"/>
                <a:gd name="T62" fmla="*/ 60 w 217"/>
                <a:gd name="T63" fmla="*/ 303 h 459"/>
                <a:gd name="T64" fmla="*/ 58 w 217"/>
                <a:gd name="T65" fmla="*/ 287 h 459"/>
                <a:gd name="T66" fmla="*/ 66 w 217"/>
                <a:gd name="T67" fmla="*/ 671 h 459"/>
                <a:gd name="T68" fmla="*/ 0 w 217"/>
                <a:gd name="T69" fmla="*/ 671 h 459"/>
                <a:gd name="T70" fmla="*/ 0 w 217"/>
                <a:gd name="T71" fmla="*/ 0 h 459"/>
                <a:gd name="T72" fmla="*/ 66 w 217"/>
                <a:gd name="T73" fmla="*/ 0 h 459"/>
                <a:gd name="T74" fmla="*/ 66 w 217"/>
                <a:gd name="T75" fmla="*/ 44 h 459"/>
                <a:gd name="T76" fmla="*/ 62 w 217"/>
                <a:gd name="T77" fmla="*/ 44 h 459"/>
                <a:gd name="T78" fmla="*/ 61 w 217"/>
                <a:gd name="T79" fmla="*/ 26 h 459"/>
                <a:gd name="T80" fmla="*/ 59 w 217"/>
                <a:gd name="T81" fmla="*/ 44 h 459"/>
                <a:gd name="T82" fmla="*/ 53 w 217"/>
                <a:gd name="T83" fmla="*/ 44 h 459"/>
                <a:gd name="T84" fmla="*/ 57 w 217"/>
                <a:gd name="T85" fmla="*/ 55 h 459"/>
                <a:gd name="T86" fmla="*/ 56 w 217"/>
                <a:gd name="T87" fmla="*/ 71 h 459"/>
                <a:gd name="T88" fmla="*/ 61 w 217"/>
                <a:gd name="T89" fmla="*/ 60 h 459"/>
                <a:gd name="T90" fmla="*/ 66 w 217"/>
                <a:gd name="T91" fmla="*/ 71 h 459"/>
                <a:gd name="T92" fmla="*/ 63 w 217"/>
                <a:gd name="T93" fmla="*/ 55 h 459"/>
                <a:gd name="T94" fmla="*/ 66 w 217"/>
                <a:gd name="T95" fmla="*/ 49 h 459"/>
                <a:gd name="T96" fmla="*/ 66 w 217"/>
                <a:gd name="T97" fmla="*/ 671 h 45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17"/>
                <a:gd name="T148" fmla="*/ 0 h 459"/>
                <a:gd name="T149" fmla="*/ 217 w 217"/>
                <a:gd name="T150" fmla="*/ 459 h 45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17" h="459">
                  <a:moveTo>
                    <a:pt x="57" y="432"/>
                  </a:moveTo>
                  <a:lnTo>
                    <a:pt x="72" y="422"/>
                  </a:lnTo>
                  <a:lnTo>
                    <a:pt x="55" y="422"/>
                  </a:lnTo>
                  <a:lnTo>
                    <a:pt x="49" y="404"/>
                  </a:lnTo>
                  <a:lnTo>
                    <a:pt x="42" y="422"/>
                  </a:lnTo>
                  <a:lnTo>
                    <a:pt x="25" y="422"/>
                  </a:lnTo>
                  <a:lnTo>
                    <a:pt x="40" y="432"/>
                  </a:lnTo>
                  <a:lnTo>
                    <a:pt x="34" y="449"/>
                  </a:lnTo>
                  <a:lnTo>
                    <a:pt x="49" y="438"/>
                  </a:lnTo>
                  <a:lnTo>
                    <a:pt x="63" y="449"/>
                  </a:lnTo>
                  <a:lnTo>
                    <a:pt x="57" y="432"/>
                  </a:lnTo>
                  <a:close/>
                  <a:moveTo>
                    <a:pt x="137" y="326"/>
                  </a:moveTo>
                  <a:lnTo>
                    <a:pt x="152" y="316"/>
                  </a:lnTo>
                  <a:lnTo>
                    <a:pt x="134" y="316"/>
                  </a:lnTo>
                  <a:lnTo>
                    <a:pt x="128" y="298"/>
                  </a:lnTo>
                  <a:lnTo>
                    <a:pt x="123" y="316"/>
                  </a:lnTo>
                  <a:lnTo>
                    <a:pt x="105" y="316"/>
                  </a:lnTo>
                  <a:lnTo>
                    <a:pt x="119" y="326"/>
                  </a:lnTo>
                  <a:lnTo>
                    <a:pt x="113" y="343"/>
                  </a:lnTo>
                  <a:lnTo>
                    <a:pt x="128" y="332"/>
                  </a:lnTo>
                  <a:lnTo>
                    <a:pt x="143" y="343"/>
                  </a:lnTo>
                  <a:lnTo>
                    <a:pt x="137" y="326"/>
                  </a:lnTo>
                  <a:close/>
                  <a:moveTo>
                    <a:pt x="193" y="197"/>
                  </a:moveTo>
                  <a:lnTo>
                    <a:pt x="206" y="186"/>
                  </a:lnTo>
                  <a:lnTo>
                    <a:pt x="188" y="186"/>
                  </a:lnTo>
                  <a:lnTo>
                    <a:pt x="183" y="168"/>
                  </a:lnTo>
                  <a:lnTo>
                    <a:pt x="178" y="186"/>
                  </a:lnTo>
                  <a:lnTo>
                    <a:pt x="160" y="186"/>
                  </a:lnTo>
                  <a:lnTo>
                    <a:pt x="173" y="197"/>
                  </a:lnTo>
                  <a:lnTo>
                    <a:pt x="168" y="213"/>
                  </a:lnTo>
                  <a:lnTo>
                    <a:pt x="183" y="204"/>
                  </a:lnTo>
                  <a:lnTo>
                    <a:pt x="198" y="213"/>
                  </a:lnTo>
                  <a:lnTo>
                    <a:pt x="193" y="197"/>
                  </a:lnTo>
                  <a:close/>
                  <a:moveTo>
                    <a:pt x="217" y="459"/>
                  </a:moveTo>
                  <a:lnTo>
                    <a:pt x="0" y="459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217" y="44"/>
                  </a:lnTo>
                  <a:lnTo>
                    <a:pt x="206" y="44"/>
                  </a:lnTo>
                  <a:lnTo>
                    <a:pt x="201" y="26"/>
                  </a:lnTo>
                  <a:lnTo>
                    <a:pt x="195" y="44"/>
                  </a:lnTo>
                  <a:lnTo>
                    <a:pt x="178" y="44"/>
                  </a:lnTo>
                  <a:lnTo>
                    <a:pt x="191" y="55"/>
                  </a:lnTo>
                  <a:lnTo>
                    <a:pt x="186" y="71"/>
                  </a:lnTo>
                  <a:lnTo>
                    <a:pt x="201" y="60"/>
                  </a:lnTo>
                  <a:lnTo>
                    <a:pt x="216" y="71"/>
                  </a:lnTo>
                  <a:lnTo>
                    <a:pt x="209" y="55"/>
                  </a:lnTo>
                  <a:lnTo>
                    <a:pt x="217" y="49"/>
                  </a:lnTo>
                  <a:lnTo>
                    <a:pt x="217" y="459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6" name="Freeform 538"/>
            <p:cNvSpPr>
              <a:spLocks noChangeAspect="1"/>
            </p:cNvSpPr>
            <p:nvPr/>
          </p:nvSpPr>
          <p:spPr bwMode="auto">
            <a:xfrm>
              <a:off x="1818" y="2094"/>
              <a:ext cx="243" cy="236"/>
            </a:xfrm>
            <a:custGeom>
              <a:avLst/>
              <a:gdLst>
                <a:gd name="T0" fmla="*/ 231 w 242"/>
                <a:gd name="T1" fmla="*/ 319 h 235"/>
                <a:gd name="T2" fmla="*/ 263 w 242"/>
                <a:gd name="T3" fmla="*/ 325 h 235"/>
                <a:gd name="T4" fmla="*/ 283 w 242"/>
                <a:gd name="T5" fmla="*/ 321 h 235"/>
                <a:gd name="T6" fmla="*/ 300 w 242"/>
                <a:gd name="T7" fmla="*/ 308 h 235"/>
                <a:gd name="T8" fmla="*/ 315 w 242"/>
                <a:gd name="T9" fmla="*/ 285 h 235"/>
                <a:gd name="T10" fmla="*/ 328 w 242"/>
                <a:gd name="T11" fmla="*/ 254 h 235"/>
                <a:gd name="T12" fmla="*/ 332 w 242"/>
                <a:gd name="T13" fmla="*/ 220 h 235"/>
                <a:gd name="T14" fmla="*/ 329 w 242"/>
                <a:gd name="T15" fmla="*/ 116 h 235"/>
                <a:gd name="T16" fmla="*/ 319 w 242"/>
                <a:gd name="T17" fmla="*/ 95 h 235"/>
                <a:gd name="T18" fmla="*/ 303 w 242"/>
                <a:gd name="T19" fmla="*/ 80 h 235"/>
                <a:gd name="T20" fmla="*/ 217 w 242"/>
                <a:gd name="T21" fmla="*/ 46 h 235"/>
                <a:gd name="T22" fmla="*/ 86 w 242"/>
                <a:gd name="T23" fmla="*/ 33 h 235"/>
                <a:gd name="T24" fmla="*/ 79 w 242"/>
                <a:gd name="T25" fmla="*/ 23 h 235"/>
                <a:gd name="T26" fmla="*/ 81 w 242"/>
                <a:gd name="T27" fmla="*/ 11 h 235"/>
                <a:gd name="T28" fmla="*/ 81 w 242"/>
                <a:gd name="T29" fmla="*/ 3 h 235"/>
                <a:gd name="T30" fmla="*/ 68 w 242"/>
                <a:gd name="T31" fmla="*/ 0 h 235"/>
                <a:gd name="T32" fmla="*/ 46 w 242"/>
                <a:gd name="T33" fmla="*/ 54 h 235"/>
                <a:gd name="T34" fmla="*/ 41 w 242"/>
                <a:gd name="T35" fmla="*/ 74 h 235"/>
                <a:gd name="T36" fmla="*/ 53 w 242"/>
                <a:gd name="T37" fmla="*/ 78 h 235"/>
                <a:gd name="T38" fmla="*/ 61 w 242"/>
                <a:gd name="T39" fmla="*/ 63 h 235"/>
                <a:gd name="T40" fmla="*/ 68 w 242"/>
                <a:gd name="T41" fmla="*/ 57 h 235"/>
                <a:gd name="T42" fmla="*/ 76 w 242"/>
                <a:gd name="T43" fmla="*/ 57 h 235"/>
                <a:gd name="T44" fmla="*/ 269 w 242"/>
                <a:gd name="T45" fmla="*/ 87 h 235"/>
                <a:gd name="T46" fmla="*/ 292 w 242"/>
                <a:gd name="T47" fmla="*/ 98 h 235"/>
                <a:gd name="T48" fmla="*/ 306 w 242"/>
                <a:gd name="T49" fmla="*/ 110 h 235"/>
                <a:gd name="T50" fmla="*/ 314 w 242"/>
                <a:gd name="T51" fmla="*/ 222 h 235"/>
                <a:gd name="T52" fmla="*/ 313 w 242"/>
                <a:gd name="T53" fmla="*/ 240 h 235"/>
                <a:gd name="T54" fmla="*/ 303 w 242"/>
                <a:gd name="T55" fmla="*/ 266 h 235"/>
                <a:gd name="T56" fmla="*/ 291 w 242"/>
                <a:gd name="T57" fmla="*/ 280 h 235"/>
                <a:gd name="T58" fmla="*/ 274 w 242"/>
                <a:gd name="T59" fmla="*/ 286 h 235"/>
                <a:gd name="T60" fmla="*/ 250 w 242"/>
                <a:gd name="T61" fmla="*/ 286 h 235"/>
                <a:gd name="T62" fmla="*/ 76 w 242"/>
                <a:gd name="T63" fmla="*/ 262 h 235"/>
                <a:gd name="T64" fmla="*/ 38 w 242"/>
                <a:gd name="T65" fmla="*/ 247 h 235"/>
                <a:gd name="T66" fmla="*/ 34 w 242"/>
                <a:gd name="T67" fmla="*/ 239 h 235"/>
                <a:gd name="T68" fmla="*/ 37 w 242"/>
                <a:gd name="T69" fmla="*/ 226 h 235"/>
                <a:gd name="T70" fmla="*/ 37 w 242"/>
                <a:gd name="T71" fmla="*/ 218 h 235"/>
                <a:gd name="T72" fmla="*/ 23 w 242"/>
                <a:gd name="T73" fmla="*/ 214 h 235"/>
                <a:gd name="T74" fmla="*/ 18 w 242"/>
                <a:gd name="T75" fmla="*/ 233 h 235"/>
                <a:gd name="T76" fmla="*/ 0 w 242"/>
                <a:gd name="T77" fmla="*/ 301 h 235"/>
                <a:gd name="T78" fmla="*/ 14 w 242"/>
                <a:gd name="T79" fmla="*/ 307 h 235"/>
                <a:gd name="T80" fmla="*/ 16 w 242"/>
                <a:gd name="T81" fmla="*/ 305 h 235"/>
                <a:gd name="T82" fmla="*/ 22 w 242"/>
                <a:gd name="T83" fmla="*/ 289 h 235"/>
                <a:gd name="T84" fmla="*/ 31 w 242"/>
                <a:gd name="T85" fmla="*/ 285 h 23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42"/>
                <a:gd name="T130" fmla="*/ 0 h 235"/>
                <a:gd name="T131" fmla="*/ 242 w 242"/>
                <a:gd name="T132" fmla="*/ 235 h 23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42" h="235">
                  <a:moveTo>
                    <a:pt x="96" y="217"/>
                  </a:moveTo>
                  <a:lnTo>
                    <a:pt x="122" y="225"/>
                  </a:lnTo>
                  <a:lnTo>
                    <a:pt x="141" y="229"/>
                  </a:lnTo>
                  <a:lnTo>
                    <a:pt x="156" y="233"/>
                  </a:lnTo>
                  <a:lnTo>
                    <a:pt x="167" y="235"/>
                  </a:lnTo>
                  <a:lnTo>
                    <a:pt x="173" y="235"/>
                  </a:lnTo>
                  <a:lnTo>
                    <a:pt x="180" y="233"/>
                  </a:lnTo>
                  <a:lnTo>
                    <a:pt x="187" y="232"/>
                  </a:lnTo>
                  <a:lnTo>
                    <a:pt x="193" y="231"/>
                  </a:lnTo>
                  <a:lnTo>
                    <a:pt x="198" y="226"/>
                  </a:lnTo>
                  <a:lnTo>
                    <a:pt x="205" y="224"/>
                  </a:lnTo>
                  <a:lnTo>
                    <a:pt x="210" y="218"/>
                  </a:lnTo>
                  <a:lnTo>
                    <a:pt x="216" y="213"/>
                  </a:lnTo>
                  <a:lnTo>
                    <a:pt x="220" y="205"/>
                  </a:lnTo>
                  <a:lnTo>
                    <a:pt x="225" y="195"/>
                  </a:lnTo>
                  <a:lnTo>
                    <a:pt x="229" y="185"/>
                  </a:lnTo>
                  <a:lnTo>
                    <a:pt x="235" y="173"/>
                  </a:lnTo>
                  <a:lnTo>
                    <a:pt x="238" y="164"/>
                  </a:lnTo>
                  <a:lnTo>
                    <a:pt x="239" y="154"/>
                  </a:lnTo>
                  <a:lnTo>
                    <a:pt x="242" y="136"/>
                  </a:lnTo>
                  <a:lnTo>
                    <a:pt x="242" y="130"/>
                  </a:lnTo>
                  <a:lnTo>
                    <a:pt x="240" y="125"/>
                  </a:lnTo>
                  <a:lnTo>
                    <a:pt x="240" y="121"/>
                  </a:lnTo>
                  <a:lnTo>
                    <a:pt x="239" y="116"/>
                  </a:lnTo>
                  <a:lnTo>
                    <a:pt x="236" y="109"/>
                  </a:lnTo>
                  <a:lnTo>
                    <a:pt x="233" y="102"/>
                  </a:lnTo>
                  <a:lnTo>
                    <a:pt x="229" y="95"/>
                  </a:lnTo>
                  <a:lnTo>
                    <a:pt x="224" y="90"/>
                  </a:lnTo>
                  <a:lnTo>
                    <a:pt x="218" y="84"/>
                  </a:lnTo>
                  <a:lnTo>
                    <a:pt x="213" y="80"/>
                  </a:lnTo>
                  <a:lnTo>
                    <a:pt x="206" y="75"/>
                  </a:lnTo>
                  <a:lnTo>
                    <a:pt x="190" y="68"/>
                  </a:lnTo>
                  <a:lnTo>
                    <a:pt x="127" y="46"/>
                  </a:lnTo>
                  <a:lnTo>
                    <a:pt x="105" y="39"/>
                  </a:lnTo>
                  <a:lnTo>
                    <a:pt x="93" y="35"/>
                  </a:lnTo>
                  <a:lnTo>
                    <a:pt x="86" y="33"/>
                  </a:lnTo>
                  <a:lnTo>
                    <a:pt x="82" y="30"/>
                  </a:lnTo>
                  <a:lnTo>
                    <a:pt x="79" y="26"/>
                  </a:lnTo>
                  <a:lnTo>
                    <a:pt x="79" y="23"/>
                  </a:lnTo>
                  <a:lnTo>
                    <a:pt x="79" y="20"/>
                  </a:lnTo>
                  <a:lnTo>
                    <a:pt x="79" y="16"/>
                  </a:lnTo>
                  <a:lnTo>
                    <a:pt x="81" y="11"/>
                  </a:lnTo>
                  <a:lnTo>
                    <a:pt x="83" y="7"/>
                  </a:lnTo>
                  <a:lnTo>
                    <a:pt x="83" y="5"/>
                  </a:lnTo>
                  <a:lnTo>
                    <a:pt x="81" y="3"/>
                  </a:lnTo>
                  <a:lnTo>
                    <a:pt x="71" y="0"/>
                  </a:lnTo>
                  <a:lnTo>
                    <a:pt x="70" y="0"/>
                  </a:lnTo>
                  <a:lnTo>
                    <a:pt x="68" y="0"/>
                  </a:lnTo>
                  <a:lnTo>
                    <a:pt x="67" y="1"/>
                  </a:lnTo>
                  <a:lnTo>
                    <a:pt x="56" y="33"/>
                  </a:lnTo>
                  <a:lnTo>
                    <a:pt x="46" y="54"/>
                  </a:lnTo>
                  <a:lnTo>
                    <a:pt x="40" y="69"/>
                  </a:lnTo>
                  <a:lnTo>
                    <a:pt x="40" y="72"/>
                  </a:lnTo>
                  <a:lnTo>
                    <a:pt x="41" y="74"/>
                  </a:lnTo>
                  <a:lnTo>
                    <a:pt x="51" y="76"/>
                  </a:lnTo>
                  <a:lnTo>
                    <a:pt x="52" y="78"/>
                  </a:lnTo>
                  <a:lnTo>
                    <a:pt x="53" y="78"/>
                  </a:lnTo>
                  <a:lnTo>
                    <a:pt x="55" y="76"/>
                  </a:lnTo>
                  <a:lnTo>
                    <a:pt x="57" y="71"/>
                  </a:lnTo>
                  <a:lnTo>
                    <a:pt x="61" y="63"/>
                  </a:lnTo>
                  <a:lnTo>
                    <a:pt x="63" y="60"/>
                  </a:lnTo>
                  <a:lnTo>
                    <a:pt x="66" y="59"/>
                  </a:lnTo>
                  <a:lnTo>
                    <a:pt x="68" y="57"/>
                  </a:lnTo>
                  <a:lnTo>
                    <a:pt x="71" y="57"/>
                  </a:lnTo>
                  <a:lnTo>
                    <a:pt x="74" y="57"/>
                  </a:lnTo>
                  <a:lnTo>
                    <a:pt x="76" y="57"/>
                  </a:lnTo>
                  <a:lnTo>
                    <a:pt x="92" y="60"/>
                  </a:lnTo>
                  <a:lnTo>
                    <a:pt x="117" y="68"/>
                  </a:lnTo>
                  <a:lnTo>
                    <a:pt x="179" y="87"/>
                  </a:lnTo>
                  <a:lnTo>
                    <a:pt x="191" y="93"/>
                  </a:lnTo>
                  <a:lnTo>
                    <a:pt x="197" y="95"/>
                  </a:lnTo>
                  <a:lnTo>
                    <a:pt x="202" y="98"/>
                  </a:lnTo>
                  <a:lnTo>
                    <a:pt x="208" y="102"/>
                  </a:lnTo>
                  <a:lnTo>
                    <a:pt x="212" y="106"/>
                  </a:lnTo>
                  <a:lnTo>
                    <a:pt x="216" y="110"/>
                  </a:lnTo>
                  <a:lnTo>
                    <a:pt x="220" y="117"/>
                  </a:lnTo>
                  <a:lnTo>
                    <a:pt x="223" y="127"/>
                  </a:lnTo>
                  <a:lnTo>
                    <a:pt x="224" y="132"/>
                  </a:lnTo>
                  <a:lnTo>
                    <a:pt x="224" y="138"/>
                  </a:lnTo>
                  <a:lnTo>
                    <a:pt x="224" y="145"/>
                  </a:lnTo>
                  <a:lnTo>
                    <a:pt x="223" y="150"/>
                  </a:lnTo>
                  <a:lnTo>
                    <a:pt x="221" y="161"/>
                  </a:lnTo>
                  <a:lnTo>
                    <a:pt x="216" y="170"/>
                  </a:lnTo>
                  <a:lnTo>
                    <a:pt x="213" y="176"/>
                  </a:lnTo>
                  <a:lnTo>
                    <a:pt x="209" y="181"/>
                  </a:lnTo>
                  <a:lnTo>
                    <a:pt x="205" y="185"/>
                  </a:lnTo>
                  <a:lnTo>
                    <a:pt x="201" y="190"/>
                  </a:lnTo>
                  <a:lnTo>
                    <a:pt x="195" y="194"/>
                  </a:lnTo>
                  <a:lnTo>
                    <a:pt x="188" y="196"/>
                  </a:lnTo>
                  <a:lnTo>
                    <a:pt x="184" y="196"/>
                  </a:lnTo>
                  <a:lnTo>
                    <a:pt x="179" y="198"/>
                  </a:lnTo>
                  <a:lnTo>
                    <a:pt x="169" y="198"/>
                  </a:lnTo>
                  <a:lnTo>
                    <a:pt x="160" y="196"/>
                  </a:lnTo>
                  <a:lnTo>
                    <a:pt x="150" y="195"/>
                  </a:lnTo>
                  <a:lnTo>
                    <a:pt x="94" y="177"/>
                  </a:lnTo>
                  <a:lnTo>
                    <a:pt x="76" y="172"/>
                  </a:lnTo>
                  <a:lnTo>
                    <a:pt x="53" y="164"/>
                  </a:lnTo>
                  <a:lnTo>
                    <a:pt x="40" y="158"/>
                  </a:lnTo>
                  <a:lnTo>
                    <a:pt x="38" y="157"/>
                  </a:lnTo>
                  <a:lnTo>
                    <a:pt x="37" y="155"/>
                  </a:lnTo>
                  <a:lnTo>
                    <a:pt x="36" y="151"/>
                  </a:lnTo>
                  <a:lnTo>
                    <a:pt x="34" y="149"/>
                  </a:lnTo>
                  <a:lnTo>
                    <a:pt x="34" y="146"/>
                  </a:lnTo>
                  <a:lnTo>
                    <a:pt x="36" y="140"/>
                  </a:lnTo>
                  <a:lnTo>
                    <a:pt x="37" y="136"/>
                  </a:lnTo>
                  <a:lnTo>
                    <a:pt x="38" y="130"/>
                  </a:lnTo>
                  <a:lnTo>
                    <a:pt x="38" y="128"/>
                  </a:lnTo>
                  <a:lnTo>
                    <a:pt x="37" y="128"/>
                  </a:lnTo>
                  <a:lnTo>
                    <a:pt x="36" y="127"/>
                  </a:lnTo>
                  <a:lnTo>
                    <a:pt x="25" y="124"/>
                  </a:lnTo>
                  <a:lnTo>
                    <a:pt x="23" y="124"/>
                  </a:lnTo>
                  <a:lnTo>
                    <a:pt x="22" y="125"/>
                  </a:lnTo>
                  <a:lnTo>
                    <a:pt x="22" y="127"/>
                  </a:lnTo>
                  <a:lnTo>
                    <a:pt x="18" y="143"/>
                  </a:lnTo>
                  <a:lnTo>
                    <a:pt x="14" y="166"/>
                  </a:lnTo>
                  <a:lnTo>
                    <a:pt x="6" y="192"/>
                  </a:lnTo>
                  <a:lnTo>
                    <a:pt x="0" y="211"/>
                  </a:lnTo>
                  <a:lnTo>
                    <a:pt x="0" y="213"/>
                  </a:lnTo>
                  <a:lnTo>
                    <a:pt x="1" y="214"/>
                  </a:lnTo>
                  <a:lnTo>
                    <a:pt x="14" y="217"/>
                  </a:lnTo>
                  <a:lnTo>
                    <a:pt x="15" y="217"/>
                  </a:lnTo>
                  <a:lnTo>
                    <a:pt x="16" y="217"/>
                  </a:lnTo>
                  <a:lnTo>
                    <a:pt x="16" y="215"/>
                  </a:lnTo>
                  <a:lnTo>
                    <a:pt x="19" y="207"/>
                  </a:lnTo>
                  <a:lnTo>
                    <a:pt x="21" y="203"/>
                  </a:lnTo>
                  <a:lnTo>
                    <a:pt x="22" y="199"/>
                  </a:lnTo>
                  <a:lnTo>
                    <a:pt x="23" y="196"/>
                  </a:lnTo>
                  <a:lnTo>
                    <a:pt x="26" y="195"/>
                  </a:lnTo>
                  <a:lnTo>
                    <a:pt x="31" y="195"/>
                  </a:lnTo>
                  <a:lnTo>
                    <a:pt x="37" y="195"/>
                  </a:lnTo>
                  <a:lnTo>
                    <a:pt x="96" y="217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7" name="Freeform 539"/>
            <p:cNvSpPr>
              <a:spLocks noChangeAspect="1"/>
            </p:cNvSpPr>
            <p:nvPr/>
          </p:nvSpPr>
          <p:spPr bwMode="auto">
            <a:xfrm>
              <a:off x="1914" y="1844"/>
              <a:ext cx="286" cy="300"/>
            </a:xfrm>
            <a:custGeom>
              <a:avLst/>
              <a:gdLst>
                <a:gd name="T0" fmla="*/ 251 w 285"/>
                <a:gd name="T1" fmla="*/ 52 h 300"/>
                <a:gd name="T2" fmla="*/ 139 w 285"/>
                <a:gd name="T3" fmla="*/ 37 h 300"/>
                <a:gd name="T4" fmla="*/ 130 w 285"/>
                <a:gd name="T5" fmla="*/ 28 h 300"/>
                <a:gd name="T6" fmla="*/ 128 w 285"/>
                <a:gd name="T7" fmla="*/ 24 h 300"/>
                <a:gd name="T8" fmla="*/ 134 w 285"/>
                <a:gd name="T9" fmla="*/ 15 h 300"/>
                <a:gd name="T10" fmla="*/ 136 w 285"/>
                <a:gd name="T11" fmla="*/ 9 h 300"/>
                <a:gd name="T12" fmla="*/ 135 w 285"/>
                <a:gd name="T13" fmla="*/ 6 h 300"/>
                <a:gd name="T14" fmla="*/ 124 w 285"/>
                <a:gd name="T15" fmla="*/ 0 h 300"/>
                <a:gd name="T16" fmla="*/ 116 w 285"/>
                <a:gd name="T17" fmla="*/ 11 h 300"/>
                <a:gd name="T18" fmla="*/ 106 w 285"/>
                <a:gd name="T19" fmla="*/ 26 h 300"/>
                <a:gd name="T20" fmla="*/ 83 w 285"/>
                <a:gd name="T21" fmla="*/ 56 h 300"/>
                <a:gd name="T22" fmla="*/ 83 w 285"/>
                <a:gd name="T23" fmla="*/ 58 h 300"/>
                <a:gd name="T24" fmla="*/ 94 w 285"/>
                <a:gd name="T25" fmla="*/ 67 h 300"/>
                <a:gd name="T26" fmla="*/ 97 w 285"/>
                <a:gd name="T27" fmla="*/ 65 h 300"/>
                <a:gd name="T28" fmla="*/ 104 w 285"/>
                <a:gd name="T29" fmla="*/ 56 h 300"/>
                <a:gd name="T30" fmla="*/ 109 w 285"/>
                <a:gd name="T31" fmla="*/ 52 h 300"/>
                <a:gd name="T32" fmla="*/ 119 w 285"/>
                <a:gd name="T33" fmla="*/ 49 h 300"/>
                <a:gd name="T34" fmla="*/ 136 w 285"/>
                <a:gd name="T35" fmla="*/ 58 h 300"/>
                <a:gd name="T36" fmla="*/ 247 w 285"/>
                <a:gd name="T37" fmla="*/ 69 h 300"/>
                <a:gd name="T38" fmla="*/ 295 w 285"/>
                <a:gd name="T39" fmla="*/ 98 h 300"/>
                <a:gd name="T40" fmla="*/ 319 w 285"/>
                <a:gd name="T41" fmla="*/ 117 h 300"/>
                <a:gd name="T42" fmla="*/ 139 w 285"/>
                <a:gd name="T43" fmla="*/ 127 h 300"/>
                <a:gd name="T44" fmla="*/ 31 w 285"/>
                <a:gd name="T45" fmla="*/ 136 h 300"/>
                <a:gd name="T46" fmla="*/ 26 w 285"/>
                <a:gd name="T47" fmla="*/ 140 h 300"/>
                <a:gd name="T48" fmla="*/ 19 w 285"/>
                <a:gd name="T49" fmla="*/ 153 h 300"/>
                <a:gd name="T50" fmla="*/ 11 w 285"/>
                <a:gd name="T51" fmla="*/ 172 h 300"/>
                <a:gd name="T52" fmla="*/ 3 w 285"/>
                <a:gd name="T53" fmla="*/ 185 h 300"/>
                <a:gd name="T54" fmla="*/ 0 w 285"/>
                <a:gd name="T55" fmla="*/ 189 h 300"/>
                <a:gd name="T56" fmla="*/ 1 w 285"/>
                <a:gd name="T57" fmla="*/ 192 h 300"/>
                <a:gd name="T58" fmla="*/ 11 w 285"/>
                <a:gd name="T59" fmla="*/ 198 h 300"/>
                <a:gd name="T60" fmla="*/ 14 w 285"/>
                <a:gd name="T61" fmla="*/ 196 h 300"/>
                <a:gd name="T62" fmla="*/ 18 w 285"/>
                <a:gd name="T63" fmla="*/ 189 h 300"/>
                <a:gd name="T64" fmla="*/ 22 w 285"/>
                <a:gd name="T65" fmla="*/ 187 h 300"/>
                <a:gd name="T66" fmla="*/ 30 w 285"/>
                <a:gd name="T67" fmla="*/ 183 h 300"/>
                <a:gd name="T68" fmla="*/ 40 w 285"/>
                <a:gd name="T69" fmla="*/ 183 h 300"/>
                <a:gd name="T70" fmla="*/ 49 w 285"/>
                <a:gd name="T71" fmla="*/ 187 h 300"/>
                <a:gd name="T72" fmla="*/ 119 w 285"/>
                <a:gd name="T73" fmla="*/ 232 h 300"/>
                <a:gd name="T74" fmla="*/ 252 w 285"/>
                <a:gd name="T75" fmla="*/ 263 h 300"/>
                <a:gd name="T76" fmla="*/ 258 w 285"/>
                <a:gd name="T77" fmla="*/ 269 h 300"/>
                <a:gd name="T78" fmla="*/ 259 w 285"/>
                <a:gd name="T79" fmla="*/ 278 h 300"/>
                <a:gd name="T80" fmla="*/ 252 w 285"/>
                <a:gd name="T81" fmla="*/ 290 h 300"/>
                <a:gd name="T82" fmla="*/ 254 w 285"/>
                <a:gd name="T83" fmla="*/ 293 h 300"/>
                <a:gd name="T84" fmla="*/ 266 w 285"/>
                <a:gd name="T85" fmla="*/ 300 h 300"/>
                <a:gd name="T86" fmla="*/ 267 w 285"/>
                <a:gd name="T87" fmla="*/ 299 h 300"/>
                <a:gd name="T88" fmla="*/ 292 w 285"/>
                <a:gd name="T89" fmla="*/ 254 h 300"/>
                <a:gd name="T90" fmla="*/ 300 w 285"/>
                <a:gd name="T91" fmla="*/ 240 h 300"/>
                <a:gd name="T92" fmla="*/ 288 w 285"/>
                <a:gd name="T93" fmla="*/ 233 h 300"/>
                <a:gd name="T94" fmla="*/ 285 w 285"/>
                <a:gd name="T95" fmla="*/ 232 h 300"/>
                <a:gd name="T96" fmla="*/ 280 w 285"/>
                <a:gd name="T97" fmla="*/ 241 h 300"/>
                <a:gd name="T98" fmla="*/ 273 w 285"/>
                <a:gd name="T99" fmla="*/ 245 h 300"/>
                <a:gd name="T100" fmla="*/ 261 w 285"/>
                <a:gd name="T101" fmla="*/ 244 h 300"/>
                <a:gd name="T102" fmla="*/ 236 w 285"/>
                <a:gd name="T103" fmla="*/ 229 h 300"/>
                <a:gd name="T104" fmla="*/ 55 w 285"/>
                <a:gd name="T105" fmla="*/ 170 h 300"/>
                <a:gd name="T106" fmla="*/ 98 w 285"/>
                <a:gd name="T107" fmla="*/ 165 h 300"/>
                <a:gd name="T108" fmla="*/ 235 w 285"/>
                <a:gd name="T109" fmla="*/ 161 h 300"/>
                <a:gd name="T110" fmla="*/ 344 w 285"/>
                <a:gd name="T111" fmla="*/ 147 h 300"/>
                <a:gd name="T112" fmla="*/ 368 w 285"/>
                <a:gd name="T113" fmla="*/ 143 h 300"/>
                <a:gd name="T114" fmla="*/ 373 w 285"/>
                <a:gd name="T115" fmla="*/ 140 h 300"/>
                <a:gd name="T116" fmla="*/ 375 w 285"/>
                <a:gd name="T117" fmla="*/ 135 h 300"/>
                <a:gd name="T118" fmla="*/ 374 w 285"/>
                <a:gd name="T119" fmla="*/ 132 h 300"/>
                <a:gd name="T120" fmla="*/ 370 w 285"/>
                <a:gd name="T121" fmla="*/ 128 h 30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5"/>
                <a:gd name="T184" fmla="*/ 0 h 300"/>
                <a:gd name="T185" fmla="*/ 285 w 285"/>
                <a:gd name="T186" fmla="*/ 300 h 30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5" h="300">
                  <a:moveTo>
                    <a:pt x="190" y="69"/>
                  </a:moveTo>
                  <a:lnTo>
                    <a:pt x="161" y="52"/>
                  </a:lnTo>
                  <a:lnTo>
                    <a:pt x="146" y="42"/>
                  </a:lnTo>
                  <a:lnTo>
                    <a:pt x="139" y="37"/>
                  </a:lnTo>
                  <a:lnTo>
                    <a:pt x="132" y="31"/>
                  </a:lnTo>
                  <a:lnTo>
                    <a:pt x="130" y="28"/>
                  </a:lnTo>
                  <a:lnTo>
                    <a:pt x="130" y="27"/>
                  </a:lnTo>
                  <a:lnTo>
                    <a:pt x="128" y="24"/>
                  </a:lnTo>
                  <a:lnTo>
                    <a:pt x="130" y="20"/>
                  </a:lnTo>
                  <a:lnTo>
                    <a:pt x="134" y="15"/>
                  </a:lnTo>
                  <a:lnTo>
                    <a:pt x="136" y="11"/>
                  </a:lnTo>
                  <a:lnTo>
                    <a:pt x="136" y="9"/>
                  </a:lnTo>
                  <a:lnTo>
                    <a:pt x="136" y="8"/>
                  </a:lnTo>
                  <a:lnTo>
                    <a:pt x="135" y="6"/>
                  </a:lnTo>
                  <a:lnTo>
                    <a:pt x="127" y="1"/>
                  </a:lnTo>
                  <a:lnTo>
                    <a:pt x="124" y="0"/>
                  </a:lnTo>
                  <a:lnTo>
                    <a:pt x="123" y="1"/>
                  </a:lnTo>
                  <a:lnTo>
                    <a:pt x="116" y="11"/>
                  </a:lnTo>
                  <a:lnTo>
                    <a:pt x="112" y="19"/>
                  </a:lnTo>
                  <a:lnTo>
                    <a:pt x="106" y="26"/>
                  </a:lnTo>
                  <a:lnTo>
                    <a:pt x="93" y="43"/>
                  </a:lnTo>
                  <a:lnTo>
                    <a:pt x="83" y="56"/>
                  </a:lnTo>
                  <a:lnTo>
                    <a:pt x="82" y="57"/>
                  </a:lnTo>
                  <a:lnTo>
                    <a:pt x="83" y="58"/>
                  </a:lnTo>
                  <a:lnTo>
                    <a:pt x="93" y="65"/>
                  </a:lnTo>
                  <a:lnTo>
                    <a:pt x="94" y="67"/>
                  </a:lnTo>
                  <a:lnTo>
                    <a:pt x="96" y="65"/>
                  </a:lnTo>
                  <a:lnTo>
                    <a:pt x="97" y="65"/>
                  </a:lnTo>
                  <a:lnTo>
                    <a:pt x="101" y="58"/>
                  </a:lnTo>
                  <a:lnTo>
                    <a:pt x="104" y="56"/>
                  </a:lnTo>
                  <a:lnTo>
                    <a:pt x="105" y="54"/>
                  </a:lnTo>
                  <a:lnTo>
                    <a:pt x="109" y="52"/>
                  </a:lnTo>
                  <a:lnTo>
                    <a:pt x="113" y="49"/>
                  </a:lnTo>
                  <a:lnTo>
                    <a:pt x="119" y="49"/>
                  </a:lnTo>
                  <a:lnTo>
                    <a:pt x="126" y="53"/>
                  </a:lnTo>
                  <a:lnTo>
                    <a:pt x="136" y="58"/>
                  </a:lnTo>
                  <a:lnTo>
                    <a:pt x="147" y="64"/>
                  </a:lnTo>
                  <a:lnTo>
                    <a:pt x="157" y="69"/>
                  </a:lnTo>
                  <a:lnTo>
                    <a:pt x="177" y="82"/>
                  </a:lnTo>
                  <a:lnTo>
                    <a:pt x="205" y="98"/>
                  </a:lnTo>
                  <a:lnTo>
                    <a:pt x="229" y="116"/>
                  </a:lnTo>
                  <a:lnTo>
                    <a:pt x="229" y="117"/>
                  </a:lnTo>
                  <a:lnTo>
                    <a:pt x="186" y="121"/>
                  </a:lnTo>
                  <a:lnTo>
                    <a:pt x="139" y="127"/>
                  </a:lnTo>
                  <a:lnTo>
                    <a:pt x="33" y="136"/>
                  </a:lnTo>
                  <a:lnTo>
                    <a:pt x="31" y="136"/>
                  </a:lnTo>
                  <a:lnTo>
                    <a:pt x="29" y="138"/>
                  </a:lnTo>
                  <a:lnTo>
                    <a:pt x="26" y="140"/>
                  </a:lnTo>
                  <a:lnTo>
                    <a:pt x="25" y="143"/>
                  </a:lnTo>
                  <a:lnTo>
                    <a:pt x="19" y="153"/>
                  </a:lnTo>
                  <a:lnTo>
                    <a:pt x="14" y="165"/>
                  </a:lnTo>
                  <a:lnTo>
                    <a:pt x="11" y="172"/>
                  </a:lnTo>
                  <a:lnTo>
                    <a:pt x="5" y="178"/>
                  </a:lnTo>
                  <a:lnTo>
                    <a:pt x="3" y="185"/>
                  </a:lnTo>
                  <a:lnTo>
                    <a:pt x="0" y="188"/>
                  </a:lnTo>
                  <a:lnTo>
                    <a:pt x="0" y="189"/>
                  </a:lnTo>
                  <a:lnTo>
                    <a:pt x="0" y="191"/>
                  </a:lnTo>
                  <a:lnTo>
                    <a:pt x="1" y="192"/>
                  </a:lnTo>
                  <a:lnTo>
                    <a:pt x="10" y="198"/>
                  </a:lnTo>
                  <a:lnTo>
                    <a:pt x="11" y="198"/>
                  </a:lnTo>
                  <a:lnTo>
                    <a:pt x="12" y="198"/>
                  </a:lnTo>
                  <a:lnTo>
                    <a:pt x="14" y="196"/>
                  </a:lnTo>
                  <a:lnTo>
                    <a:pt x="15" y="193"/>
                  </a:lnTo>
                  <a:lnTo>
                    <a:pt x="18" y="189"/>
                  </a:lnTo>
                  <a:lnTo>
                    <a:pt x="20" y="188"/>
                  </a:lnTo>
                  <a:lnTo>
                    <a:pt x="22" y="187"/>
                  </a:lnTo>
                  <a:lnTo>
                    <a:pt x="26" y="184"/>
                  </a:lnTo>
                  <a:lnTo>
                    <a:pt x="30" y="183"/>
                  </a:lnTo>
                  <a:lnTo>
                    <a:pt x="34" y="181"/>
                  </a:lnTo>
                  <a:lnTo>
                    <a:pt x="40" y="183"/>
                  </a:lnTo>
                  <a:lnTo>
                    <a:pt x="44" y="184"/>
                  </a:lnTo>
                  <a:lnTo>
                    <a:pt x="49" y="187"/>
                  </a:lnTo>
                  <a:lnTo>
                    <a:pt x="90" y="213"/>
                  </a:lnTo>
                  <a:lnTo>
                    <a:pt x="119" y="232"/>
                  </a:lnTo>
                  <a:lnTo>
                    <a:pt x="141" y="247"/>
                  </a:lnTo>
                  <a:lnTo>
                    <a:pt x="162" y="263"/>
                  </a:lnTo>
                  <a:lnTo>
                    <a:pt x="165" y="266"/>
                  </a:lnTo>
                  <a:lnTo>
                    <a:pt x="168" y="269"/>
                  </a:lnTo>
                  <a:lnTo>
                    <a:pt x="169" y="273"/>
                  </a:lnTo>
                  <a:lnTo>
                    <a:pt x="169" y="278"/>
                  </a:lnTo>
                  <a:lnTo>
                    <a:pt x="168" y="281"/>
                  </a:lnTo>
                  <a:lnTo>
                    <a:pt x="162" y="290"/>
                  </a:lnTo>
                  <a:lnTo>
                    <a:pt x="162" y="292"/>
                  </a:lnTo>
                  <a:lnTo>
                    <a:pt x="164" y="293"/>
                  </a:lnTo>
                  <a:lnTo>
                    <a:pt x="173" y="299"/>
                  </a:lnTo>
                  <a:lnTo>
                    <a:pt x="176" y="300"/>
                  </a:lnTo>
                  <a:lnTo>
                    <a:pt x="177" y="300"/>
                  </a:lnTo>
                  <a:lnTo>
                    <a:pt x="177" y="299"/>
                  </a:lnTo>
                  <a:lnTo>
                    <a:pt x="191" y="271"/>
                  </a:lnTo>
                  <a:lnTo>
                    <a:pt x="202" y="254"/>
                  </a:lnTo>
                  <a:lnTo>
                    <a:pt x="209" y="241"/>
                  </a:lnTo>
                  <a:lnTo>
                    <a:pt x="210" y="240"/>
                  </a:lnTo>
                  <a:lnTo>
                    <a:pt x="207" y="239"/>
                  </a:lnTo>
                  <a:lnTo>
                    <a:pt x="198" y="233"/>
                  </a:lnTo>
                  <a:lnTo>
                    <a:pt x="197" y="232"/>
                  </a:lnTo>
                  <a:lnTo>
                    <a:pt x="195" y="232"/>
                  </a:lnTo>
                  <a:lnTo>
                    <a:pt x="195" y="233"/>
                  </a:lnTo>
                  <a:lnTo>
                    <a:pt x="190" y="241"/>
                  </a:lnTo>
                  <a:lnTo>
                    <a:pt x="187" y="244"/>
                  </a:lnTo>
                  <a:lnTo>
                    <a:pt x="183" y="245"/>
                  </a:lnTo>
                  <a:lnTo>
                    <a:pt x="177" y="245"/>
                  </a:lnTo>
                  <a:lnTo>
                    <a:pt x="171" y="244"/>
                  </a:lnTo>
                  <a:lnTo>
                    <a:pt x="162" y="240"/>
                  </a:lnTo>
                  <a:lnTo>
                    <a:pt x="146" y="229"/>
                  </a:lnTo>
                  <a:lnTo>
                    <a:pt x="108" y="204"/>
                  </a:lnTo>
                  <a:lnTo>
                    <a:pt x="55" y="170"/>
                  </a:lnTo>
                  <a:lnTo>
                    <a:pt x="55" y="169"/>
                  </a:lnTo>
                  <a:lnTo>
                    <a:pt x="98" y="165"/>
                  </a:lnTo>
                  <a:lnTo>
                    <a:pt x="126" y="163"/>
                  </a:lnTo>
                  <a:lnTo>
                    <a:pt x="145" y="161"/>
                  </a:lnTo>
                  <a:lnTo>
                    <a:pt x="216" y="153"/>
                  </a:lnTo>
                  <a:lnTo>
                    <a:pt x="254" y="147"/>
                  </a:lnTo>
                  <a:lnTo>
                    <a:pt x="274" y="144"/>
                  </a:lnTo>
                  <a:lnTo>
                    <a:pt x="278" y="143"/>
                  </a:lnTo>
                  <a:lnTo>
                    <a:pt x="281" y="140"/>
                  </a:lnTo>
                  <a:lnTo>
                    <a:pt x="283" y="140"/>
                  </a:lnTo>
                  <a:lnTo>
                    <a:pt x="284" y="139"/>
                  </a:lnTo>
                  <a:lnTo>
                    <a:pt x="285" y="135"/>
                  </a:lnTo>
                  <a:lnTo>
                    <a:pt x="285" y="133"/>
                  </a:lnTo>
                  <a:lnTo>
                    <a:pt x="284" y="132"/>
                  </a:lnTo>
                  <a:lnTo>
                    <a:pt x="283" y="129"/>
                  </a:lnTo>
                  <a:lnTo>
                    <a:pt x="280" y="128"/>
                  </a:lnTo>
                  <a:lnTo>
                    <a:pt x="190" y="69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8" name="Freeform 540"/>
            <p:cNvSpPr>
              <a:spLocks noChangeAspect="1"/>
            </p:cNvSpPr>
            <p:nvPr/>
          </p:nvSpPr>
          <p:spPr bwMode="auto">
            <a:xfrm>
              <a:off x="2097" y="1708"/>
              <a:ext cx="214" cy="218"/>
            </a:xfrm>
            <a:custGeom>
              <a:avLst/>
              <a:gdLst>
                <a:gd name="T0" fmla="*/ 69 w 214"/>
                <a:gd name="T1" fmla="*/ 38 h 217"/>
                <a:gd name="T2" fmla="*/ 66 w 214"/>
                <a:gd name="T3" fmla="*/ 34 h 217"/>
                <a:gd name="T4" fmla="*/ 66 w 214"/>
                <a:gd name="T5" fmla="*/ 29 h 217"/>
                <a:gd name="T6" fmla="*/ 75 w 214"/>
                <a:gd name="T7" fmla="*/ 19 h 217"/>
                <a:gd name="T8" fmla="*/ 81 w 214"/>
                <a:gd name="T9" fmla="*/ 11 h 217"/>
                <a:gd name="T10" fmla="*/ 72 w 214"/>
                <a:gd name="T11" fmla="*/ 2 h 217"/>
                <a:gd name="T12" fmla="*/ 69 w 214"/>
                <a:gd name="T13" fmla="*/ 2 h 217"/>
                <a:gd name="T14" fmla="*/ 40 w 214"/>
                <a:gd name="T15" fmla="*/ 30 h 217"/>
                <a:gd name="T16" fmla="*/ 1 w 214"/>
                <a:gd name="T17" fmla="*/ 66 h 217"/>
                <a:gd name="T18" fmla="*/ 1 w 214"/>
                <a:gd name="T19" fmla="*/ 70 h 217"/>
                <a:gd name="T20" fmla="*/ 9 w 214"/>
                <a:gd name="T21" fmla="*/ 78 h 217"/>
                <a:gd name="T22" fmla="*/ 12 w 214"/>
                <a:gd name="T23" fmla="*/ 78 h 217"/>
                <a:gd name="T24" fmla="*/ 23 w 214"/>
                <a:gd name="T25" fmla="*/ 67 h 217"/>
                <a:gd name="T26" fmla="*/ 34 w 214"/>
                <a:gd name="T27" fmla="*/ 60 h 217"/>
                <a:gd name="T28" fmla="*/ 38 w 214"/>
                <a:gd name="T29" fmla="*/ 60 h 217"/>
                <a:gd name="T30" fmla="*/ 42 w 214"/>
                <a:gd name="T31" fmla="*/ 63 h 217"/>
                <a:gd name="T32" fmla="*/ 99 w 214"/>
                <a:gd name="T33" fmla="*/ 213 h 217"/>
                <a:gd name="T34" fmla="*/ 151 w 214"/>
                <a:gd name="T35" fmla="*/ 269 h 217"/>
                <a:gd name="T36" fmla="*/ 150 w 214"/>
                <a:gd name="T37" fmla="*/ 277 h 217"/>
                <a:gd name="T38" fmla="*/ 147 w 214"/>
                <a:gd name="T39" fmla="*/ 281 h 217"/>
                <a:gd name="T40" fmla="*/ 133 w 214"/>
                <a:gd name="T41" fmla="*/ 294 h 217"/>
                <a:gd name="T42" fmla="*/ 133 w 214"/>
                <a:gd name="T43" fmla="*/ 298 h 217"/>
                <a:gd name="T44" fmla="*/ 143 w 214"/>
                <a:gd name="T45" fmla="*/ 307 h 217"/>
                <a:gd name="T46" fmla="*/ 144 w 214"/>
                <a:gd name="T47" fmla="*/ 306 h 217"/>
                <a:gd name="T48" fmla="*/ 177 w 214"/>
                <a:gd name="T49" fmla="*/ 275 h 217"/>
                <a:gd name="T50" fmla="*/ 212 w 214"/>
                <a:gd name="T51" fmla="*/ 243 h 217"/>
                <a:gd name="T52" fmla="*/ 212 w 214"/>
                <a:gd name="T53" fmla="*/ 238 h 217"/>
                <a:gd name="T54" fmla="*/ 204 w 214"/>
                <a:gd name="T55" fmla="*/ 229 h 217"/>
                <a:gd name="T56" fmla="*/ 196 w 214"/>
                <a:gd name="T57" fmla="*/ 235 h 217"/>
                <a:gd name="T58" fmla="*/ 189 w 214"/>
                <a:gd name="T59" fmla="*/ 240 h 217"/>
                <a:gd name="T60" fmla="*/ 182 w 214"/>
                <a:gd name="T61" fmla="*/ 242 h 217"/>
                <a:gd name="T62" fmla="*/ 177 w 214"/>
                <a:gd name="T63" fmla="*/ 240 h 217"/>
                <a:gd name="T64" fmla="*/ 148 w 214"/>
                <a:gd name="T65" fmla="*/ 212 h 217"/>
                <a:gd name="T66" fmla="*/ 114 w 214"/>
                <a:gd name="T67" fmla="*/ 86 h 21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14"/>
                <a:gd name="T103" fmla="*/ 0 h 217"/>
                <a:gd name="T104" fmla="*/ 214 w 214"/>
                <a:gd name="T105" fmla="*/ 217 h 21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14" h="217">
                  <a:moveTo>
                    <a:pt x="114" y="86"/>
                  </a:moveTo>
                  <a:lnTo>
                    <a:pt x="69" y="38"/>
                  </a:lnTo>
                  <a:lnTo>
                    <a:pt x="68" y="37"/>
                  </a:lnTo>
                  <a:lnTo>
                    <a:pt x="66" y="34"/>
                  </a:lnTo>
                  <a:lnTo>
                    <a:pt x="66" y="32"/>
                  </a:lnTo>
                  <a:lnTo>
                    <a:pt x="66" y="29"/>
                  </a:lnTo>
                  <a:lnTo>
                    <a:pt x="69" y="25"/>
                  </a:lnTo>
                  <a:lnTo>
                    <a:pt x="75" y="19"/>
                  </a:lnTo>
                  <a:lnTo>
                    <a:pt x="80" y="14"/>
                  </a:lnTo>
                  <a:lnTo>
                    <a:pt x="81" y="11"/>
                  </a:lnTo>
                  <a:lnTo>
                    <a:pt x="80" y="10"/>
                  </a:lnTo>
                  <a:lnTo>
                    <a:pt x="72" y="2"/>
                  </a:lnTo>
                  <a:lnTo>
                    <a:pt x="70" y="0"/>
                  </a:lnTo>
                  <a:lnTo>
                    <a:pt x="69" y="2"/>
                  </a:lnTo>
                  <a:lnTo>
                    <a:pt x="57" y="14"/>
                  </a:lnTo>
                  <a:lnTo>
                    <a:pt x="40" y="30"/>
                  </a:lnTo>
                  <a:lnTo>
                    <a:pt x="15" y="52"/>
                  </a:lnTo>
                  <a:lnTo>
                    <a:pt x="1" y="66"/>
                  </a:lnTo>
                  <a:lnTo>
                    <a:pt x="0" y="67"/>
                  </a:lnTo>
                  <a:lnTo>
                    <a:pt x="1" y="70"/>
                  </a:lnTo>
                  <a:lnTo>
                    <a:pt x="8" y="77"/>
                  </a:lnTo>
                  <a:lnTo>
                    <a:pt x="9" y="78"/>
                  </a:lnTo>
                  <a:lnTo>
                    <a:pt x="10" y="78"/>
                  </a:lnTo>
                  <a:lnTo>
                    <a:pt x="12" y="78"/>
                  </a:lnTo>
                  <a:lnTo>
                    <a:pt x="17" y="71"/>
                  </a:lnTo>
                  <a:lnTo>
                    <a:pt x="23" y="67"/>
                  </a:lnTo>
                  <a:lnTo>
                    <a:pt x="27" y="64"/>
                  </a:lnTo>
                  <a:lnTo>
                    <a:pt x="34" y="60"/>
                  </a:lnTo>
                  <a:lnTo>
                    <a:pt x="36" y="60"/>
                  </a:lnTo>
                  <a:lnTo>
                    <a:pt x="38" y="60"/>
                  </a:lnTo>
                  <a:lnTo>
                    <a:pt x="40" y="62"/>
                  </a:lnTo>
                  <a:lnTo>
                    <a:pt x="42" y="63"/>
                  </a:lnTo>
                  <a:lnTo>
                    <a:pt x="85" y="108"/>
                  </a:lnTo>
                  <a:lnTo>
                    <a:pt x="99" y="123"/>
                  </a:lnTo>
                  <a:lnTo>
                    <a:pt x="150" y="178"/>
                  </a:lnTo>
                  <a:lnTo>
                    <a:pt x="151" y="179"/>
                  </a:lnTo>
                  <a:lnTo>
                    <a:pt x="151" y="182"/>
                  </a:lnTo>
                  <a:lnTo>
                    <a:pt x="150" y="187"/>
                  </a:lnTo>
                  <a:lnTo>
                    <a:pt x="148" y="189"/>
                  </a:lnTo>
                  <a:lnTo>
                    <a:pt x="147" y="191"/>
                  </a:lnTo>
                  <a:lnTo>
                    <a:pt x="141" y="197"/>
                  </a:lnTo>
                  <a:lnTo>
                    <a:pt x="133" y="204"/>
                  </a:lnTo>
                  <a:lnTo>
                    <a:pt x="132" y="206"/>
                  </a:lnTo>
                  <a:lnTo>
                    <a:pt x="133" y="208"/>
                  </a:lnTo>
                  <a:lnTo>
                    <a:pt x="140" y="216"/>
                  </a:lnTo>
                  <a:lnTo>
                    <a:pt x="143" y="217"/>
                  </a:lnTo>
                  <a:lnTo>
                    <a:pt x="144" y="217"/>
                  </a:lnTo>
                  <a:lnTo>
                    <a:pt x="144" y="216"/>
                  </a:lnTo>
                  <a:lnTo>
                    <a:pt x="158" y="204"/>
                  </a:lnTo>
                  <a:lnTo>
                    <a:pt x="177" y="185"/>
                  </a:lnTo>
                  <a:lnTo>
                    <a:pt x="200" y="164"/>
                  </a:lnTo>
                  <a:lnTo>
                    <a:pt x="212" y="153"/>
                  </a:lnTo>
                  <a:lnTo>
                    <a:pt x="214" y="150"/>
                  </a:lnTo>
                  <a:lnTo>
                    <a:pt x="212" y="148"/>
                  </a:lnTo>
                  <a:lnTo>
                    <a:pt x="206" y="139"/>
                  </a:lnTo>
                  <a:lnTo>
                    <a:pt x="204" y="139"/>
                  </a:lnTo>
                  <a:lnTo>
                    <a:pt x="202" y="141"/>
                  </a:lnTo>
                  <a:lnTo>
                    <a:pt x="196" y="145"/>
                  </a:lnTo>
                  <a:lnTo>
                    <a:pt x="193" y="148"/>
                  </a:lnTo>
                  <a:lnTo>
                    <a:pt x="189" y="150"/>
                  </a:lnTo>
                  <a:lnTo>
                    <a:pt x="187" y="152"/>
                  </a:lnTo>
                  <a:lnTo>
                    <a:pt x="182" y="152"/>
                  </a:lnTo>
                  <a:lnTo>
                    <a:pt x="180" y="152"/>
                  </a:lnTo>
                  <a:lnTo>
                    <a:pt x="177" y="150"/>
                  </a:lnTo>
                  <a:lnTo>
                    <a:pt x="170" y="146"/>
                  </a:lnTo>
                  <a:lnTo>
                    <a:pt x="148" y="122"/>
                  </a:lnTo>
                  <a:lnTo>
                    <a:pt x="128" y="101"/>
                  </a:lnTo>
                  <a:lnTo>
                    <a:pt x="114" y="86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9" name="Freeform 541"/>
            <p:cNvSpPr>
              <a:spLocks noChangeAspect="1"/>
            </p:cNvSpPr>
            <p:nvPr/>
          </p:nvSpPr>
          <p:spPr bwMode="auto">
            <a:xfrm>
              <a:off x="2218" y="1554"/>
              <a:ext cx="196" cy="243"/>
            </a:xfrm>
            <a:custGeom>
              <a:avLst/>
              <a:gdLst>
                <a:gd name="T0" fmla="*/ 71 w 196"/>
                <a:gd name="T1" fmla="*/ 62 h 243"/>
                <a:gd name="T2" fmla="*/ 34 w 196"/>
                <a:gd name="T3" fmla="*/ 88 h 243"/>
                <a:gd name="T4" fmla="*/ 0 w 196"/>
                <a:gd name="T5" fmla="*/ 112 h 243"/>
                <a:gd name="T6" fmla="*/ 6 w 196"/>
                <a:gd name="T7" fmla="*/ 124 h 243"/>
                <a:gd name="T8" fmla="*/ 9 w 196"/>
                <a:gd name="T9" fmla="*/ 125 h 243"/>
                <a:gd name="T10" fmla="*/ 13 w 196"/>
                <a:gd name="T11" fmla="*/ 121 h 243"/>
                <a:gd name="T12" fmla="*/ 21 w 196"/>
                <a:gd name="T13" fmla="*/ 120 h 243"/>
                <a:gd name="T14" fmla="*/ 30 w 196"/>
                <a:gd name="T15" fmla="*/ 121 h 243"/>
                <a:gd name="T16" fmla="*/ 38 w 196"/>
                <a:gd name="T17" fmla="*/ 127 h 243"/>
                <a:gd name="T18" fmla="*/ 86 w 196"/>
                <a:gd name="T19" fmla="*/ 165 h 243"/>
                <a:gd name="T20" fmla="*/ 132 w 196"/>
                <a:gd name="T21" fmla="*/ 202 h 243"/>
                <a:gd name="T22" fmla="*/ 184 w 196"/>
                <a:gd name="T23" fmla="*/ 241 h 243"/>
                <a:gd name="T24" fmla="*/ 189 w 196"/>
                <a:gd name="T25" fmla="*/ 243 h 243"/>
                <a:gd name="T26" fmla="*/ 195 w 196"/>
                <a:gd name="T27" fmla="*/ 239 h 243"/>
                <a:gd name="T28" fmla="*/ 196 w 196"/>
                <a:gd name="T29" fmla="*/ 234 h 243"/>
                <a:gd name="T30" fmla="*/ 188 w 196"/>
                <a:gd name="T31" fmla="*/ 178 h 243"/>
                <a:gd name="T32" fmla="*/ 174 w 196"/>
                <a:gd name="T33" fmla="*/ 103 h 243"/>
                <a:gd name="T34" fmla="*/ 168 w 196"/>
                <a:gd name="T35" fmla="*/ 50 h 243"/>
                <a:gd name="T36" fmla="*/ 168 w 196"/>
                <a:gd name="T37" fmla="*/ 32 h 243"/>
                <a:gd name="T38" fmla="*/ 172 w 196"/>
                <a:gd name="T39" fmla="*/ 24 h 243"/>
                <a:gd name="T40" fmla="*/ 181 w 196"/>
                <a:gd name="T41" fmla="*/ 17 h 243"/>
                <a:gd name="T42" fmla="*/ 189 w 196"/>
                <a:gd name="T43" fmla="*/ 13 h 243"/>
                <a:gd name="T44" fmla="*/ 189 w 196"/>
                <a:gd name="T45" fmla="*/ 11 h 243"/>
                <a:gd name="T46" fmla="*/ 184 w 196"/>
                <a:gd name="T47" fmla="*/ 1 h 243"/>
                <a:gd name="T48" fmla="*/ 181 w 196"/>
                <a:gd name="T49" fmla="*/ 0 h 243"/>
                <a:gd name="T50" fmla="*/ 169 w 196"/>
                <a:gd name="T51" fmla="*/ 6 h 243"/>
                <a:gd name="T52" fmla="*/ 133 w 196"/>
                <a:gd name="T53" fmla="*/ 26 h 243"/>
                <a:gd name="T54" fmla="*/ 118 w 196"/>
                <a:gd name="T55" fmla="*/ 32 h 243"/>
                <a:gd name="T56" fmla="*/ 118 w 196"/>
                <a:gd name="T57" fmla="*/ 35 h 243"/>
                <a:gd name="T58" fmla="*/ 124 w 196"/>
                <a:gd name="T59" fmla="*/ 46 h 243"/>
                <a:gd name="T60" fmla="*/ 127 w 196"/>
                <a:gd name="T61" fmla="*/ 46 h 243"/>
                <a:gd name="T62" fmla="*/ 136 w 196"/>
                <a:gd name="T63" fmla="*/ 42 h 243"/>
                <a:gd name="T64" fmla="*/ 142 w 196"/>
                <a:gd name="T65" fmla="*/ 42 h 243"/>
                <a:gd name="T66" fmla="*/ 144 w 196"/>
                <a:gd name="T67" fmla="*/ 49 h 243"/>
                <a:gd name="T68" fmla="*/ 159 w 196"/>
                <a:gd name="T69" fmla="*/ 114 h 243"/>
                <a:gd name="T70" fmla="*/ 174 w 196"/>
                <a:gd name="T71" fmla="*/ 192 h 243"/>
                <a:gd name="T72" fmla="*/ 79 w 196"/>
                <a:gd name="T73" fmla="*/ 113 h 243"/>
                <a:gd name="T74" fmla="*/ 69 w 196"/>
                <a:gd name="T75" fmla="*/ 103 h 243"/>
                <a:gd name="T76" fmla="*/ 62 w 196"/>
                <a:gd name="T77" fmla="*/ 97 h 243"/>
                <a:gd name="T78" fmla="*/ 61 w 196"/>
                <a:gd name="T79" fmla="*/ 92 h 243"/>
                <a:gd name="T80" fmla="*/ 65 w 196"/>
                <a:gd name="T81" fmla="*/ 86 h 243"/>
                <a:gd name="T82" fmla="*/ 77 w 196"/>
                <a:gd name="T83" fmla="*/ 77 h 243"/>
                <a:gd name="T84" fmla="*/ 79 w 196"/>
                <a:gd name="T85" fmla="*/ 75 h 243"/>
                <a:gd name="T86" fmla="*/ 72 w 196"/>
                <a:gd name="T87" fmla="*/ 64 h 24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96"/>
                <a:gd name="T133" fmla="*/ 0 h 243"/>
                <a:gd name="T134" fmla="*/ 196 w 196"/>
                <a:gd name="T135" fmla="*/ 243 h 24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96" h="243">
                  <a:moveTo>
                    <a:pt x="72" y="64"/>
                  </a:moveTo>
                  <a:lnTo>
                    <a:pt x="71" y="62"/>
                  </a:lnTo>
                  <a:lnTo>
                    <a:pt x="68" y="64"/>
                  </a:lnTo>
                  <a:lnTo>
                    <a:pt x="34" y="88"/>
                  </a:lnTo>
                  <a:lnTo>
                    <a:pt x="1" y="110"/>
                  </a:lnTo>
                  <a:lnTo>
                    <a:pt x="0" y="112"/>
                  </a:lnTo>
                  <a:lnTo>
                    <a:pt x="0" y="114"/>
                  </a:lnTo>
                  <a:lnTo>
                    <a:pt x="6" y="124"/>
                  </a:lnTo>
                  <a:lnTo>
                    <a:pt x="8" y="125"/>
                  </a:lnTo>
                  <a:lnTo>
                    <a:pt x="9" y="125"/>
                  </a:lnTo>
                  <a:lnTo>
                    <a:pt x="11" y="124"/>
                  </a:lnTo>
                  <a:lnTo>
                    <a:pt x="13" y="121"/>
                  </a:lnTo>
                  <a:lnTo>
                    <a:pt x="17" y="120"/>
                  </a:lnTo>
                  <a:lnTo>
                    <a:pt x="21" y="120"/>
                  </a:lnTo>
                  <a:lnTo>
                    <a:pt x="26" y="120"/>
                  </a:lnTo>
                  <a:lnTo>
                    <a:pt x="30" y="121"/>
                  </a:lnTo>
                  <a:lnTo>
                    <a:pt x="32" y="123"/>
                  </a:lnTo>
                  <a:lnTo>
                    <a:pt x="38" y="127"/>
                  </a:lnTo>
                  <a:lnTo>
                    <a:pt x="53" y="139"/>
                  </a:lnTo>
                  <a:lnTo>
                    <a:pt x="86" y="165"/>
                  </a:lnTo>
                  <a:lnTo>
                    <a:pt x="94" y="172"/>
                  </a:lnTo>
                  <a:lnTo>
                    <a:pt x="132" y="202"/>
                  </a:lnTo>
                  <a:lnTo>
                    <a:pt x="181" y="240"/>
                  </a:lnTo>
                  <a:lnTo>
                    <a:pt x="184" y="241"/>
                  </a:lnTo>
                  <a:lnTo>
                    <a:pt x="187" y="243"/>
                  </a:lnTo>
                  <a:lnTo>
                    <a:pt x="189" y="243"/>
                  </a:lnTo>
                  <a:lnTo>
                    <a:pt x="191" y="241"/>
                  </a:lnTo>
                  <a:lnTo>
                    <a:pt x="195" y="239"/>
                  </a:lnTo>
                  <a:lnTo>
                    <a:pt x="195" y="237"/>
                  </a:lnTo>
                  <a:lnTo>
                    <a:pt x="196" y="234"/>
                  </a:lnTo>
                  <a:lnTo>
                    <a:pt x="193" y="215"/>
                  </a:lnTo>
                  <a:lnTo>
                    <a:pt x="188" y="178"/>
                  </a:lnTo>
                  <a:lnTo>
                    <a:pt x="178" y="121"/>
                  </a:lnTo>
                  <a:lnTo>
                    <a:pt x="174" y="103"/>
                  </a:lnTo>
                  <a:lnTo>
                    <a:pt x="170" y="76"/>
                  </a:lnTo>
                  <a:lnTo>
                    <a:pt x="168" y="50"/>
                  </a:lnTo>
                  <a:lnTo>
                    <a:pt x="168" y="39"/>
                  </a:lnTo>
                  <a:lnTo>
                    <a:pt x="168" y="32"/>
                  </a:lnTo>
                  <a:lnTo>
                    <a:pt x="169" y="28"/>
                  </a:lnTo>
                  <a:lnTo>
                    <a:pt x="172" y="24"/>
                  </a:lnTo>
                  <a:lnTo>
                    <a:pt x="176" y="22"/>
                  </a:lnTo>
                  <a:lnTo>
                    <a:pt x="181" y="17"/>
                  </a:lnTo>
                  <a:lnTo>
                    <a:pt x="188" y="15"/>
                  </a:lnTo>
                  <a:lnTo>
                    <a:pt x="189" y="13"/>
                  </a:lnTo>
                  <a:lnTo>
                    <a:pt x="189" y="12"/>
                  </a:lnTo>
                  <a:lnTo>
                    <a:pt x="189" y="11"/>
                  </a:lnTo>
                  <a:lnTo>
                    <a:pt x="188" y="9"/>
                  </a:lnTo>
                  <a:lnTo>
                    <a:pt x="184" y="1"/>
                  </a:lnTo>
                  <a:lnTo>
                    <a:pt x="183" y="0"/>
                  </a:lnTo>
                  <a:lnTo>
                    <a:pt x="181" y="0"/>
                  </a:lnTo>
                  <a:lnTo>
                    <a:pt x="180" y="0"/>
                  </a:lnTo>
                  <a:lnTo>
                    <a:pt x="169" y="6"/>
                  </a:lnTo>
                  <a:lnTo>
                    <a:pt x="152" y="16"/>
                  </a:lnTo>
                  <a:lnTo>
                    <a:pt x="133" y="26"/>
                  </a:lnTo>
                  <a:lnTo>
                    <a:pt x="120" y="32"/>
                  </a:lnTo>
                  <a:lnTo>
                    <a:pt x="118" y="32"/>
                  </a:lnTo>
                  <a:lnTo>
                    <a:pt x="117" y="34"/>
                  </a:lnTo>
                  <a:lnTo>
                    <a:pt x="118" y="35"/>
                  </a:lnTo>
                  <a:lnTo>
                    <a:pt x="122" y="45"/>
                  </a:lnTo>
                  <a:lnTo>
                    <a:pt x="124" y="46"/>
                  </a:lnTo>
                  <a:lnTo>
                    <a:pt x="125" y="47"/>
                  </a:lnTo>
                  <a:lnTo>
                    <a:pt x="127" y="46"/>
                  </a:lnTo>
                  <a:lnTo>
                    <a:pt x="132" y="45"/>
                  </a:lnTo>
                  <a:lnTo>
                    <a:pt x="136" y="42"/>
                  </a:lnTo>
                  <a:lnTo>
                    <a:pt x="139" y="42"/>
                  </a:lnTo>
                  <a:lnTo>
                    <a:pt x="142" y="42"/>
                  </a:lnTo>
                  <a:lnTo>
                    <a:pt x="142" y="43"/>
                  </a:lnTo>
                  <a:lnTo>
                    <a:pt x="144" y="49"/>
                  </a:lnTo>
                  <a:lnTo>
                    <a:pt x="147" y="61"/>
                  </a:lnTo>
                  <a:lnTo>
                    <a:pt x="159" y="114"/>
                  </a:lnTo>
                  <a:lnTo>
                    <a:pt x="166" y="153"/>
                  </a:lnTo>
                  <a:lnTo>
                    <a:pt x="174" y="192"/>
                  </a:lnTo>
                  <a:lnTo>
                    <a:pt x="116" y="143"/>
                  </a:lnTo>
                  <a:lnTo>
                    <a:pt x="79" y="113"/>
                  </a:lnTo>
                  <a:lnTo>
                    <a:pt x="73" y="107"/>
                  </a:lnTo>
                  <a:lnTo>
                    <a:pt x="69" y="103"/>
                  </a:lnTo>
                  <a:lnTo>
                    <a:pt x="65" y="99"/>
                  </a:lnTo>
                  <a:lnTo>
                    <a:pt x="62" y="97"/>
                  </a:lnTo>
                  <a:lnTo>
                    <a:pt x="61" y="94"/>
                  </a:lnTo>
                  <a:lnTo>
                    <a:pt x="61" y="92"/>
                  </a:lnTo>
                  <a:lnTo>
                    <a:pt x="62" y="88"/>
                  </a:lnTo>
                  <a:lnTo>
                    <a:pt x="65" y="86"/>
                  </a:lnTo>
                  <a:lnTo>
                    <a:pt x="69" y="83"/>
                  </a:lnTo>
                  <a:lnTo>
                    <a:pt x="77" y="77"/>
                  </a:lnTo>
                  <a:lnTo>
                    <a:pt x="79" y="76"/>
                  </a:lnTo>
                  <a:lnTo>
                    <a:pt x="79" y="75"/>
                  </a:lnTo>
                  <a:lnTo>
                    <a:pt x="79" y="73"/>
                  </a:lnTo>
                  <a:lnTo>
                    <a:pt x="72" y="64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0" name="Freeform 542"/>
            <p:cNvSpPr>
              <a:spLocks noChangeAspect="1"/>
            </p:cNvSpPr>
            <p:nvPr/>
          </p:nvSpPr>
          <p:spPr bwMode="auto">
            <a:xfrm>
              <a:off x="2443" y="1479"/>
              <a:ext cx="229" cy="254"/>
            </a:xfrm>
            <a:custGeom>
              <a:avLst/>
              <a:gdLst>
                <a:gd name="T0" fmla="*/ 112 w 228"/>
                <a:gd name="T1" fmla="*/ 30 h 253"/>
                <a:gd name="T2" fmla="*/ 210 w 228"/>
                <a:gd name="T3" fmla="*/ 28 h 253"/>
                <a:gd name="T4" fmla="*/ 221 w 228"/>
                <a:gd name="T5" fmla="*/ 31 h 253"/>
                <a:gd name="T6" fmla="*/ 244 w 228"/>
                <a:gd name="T7" fmla="*/ 43 h 253"/>
                <a:gd name="T8" fmla="*/ 263 w 228"/>
                <a:gd name="T9" fmla="*/ 54 h 253"/>
                <a:gd name="T10" fmla="*/ 271 w 228"/>
                <a:gd name="T11" fmla="*/ 49 h 253"/>
                <a:gd name="T12" fmla="*/ 271 w 228"/>
                <a:gd name="T13" fmla="*/ 45 h 253"/>
                <a:gd name="T14" fmla="*/ 239 w 228"/>
                <a:gd name="T15" fmla="*/ 1 h 253"/>
                <a:gd name="T16" fmla="*/ 232 w 228"/>
                <a:gd name="T17" fmla="*/ 2 h 253"/>
                <a:gd name="T18" fmla="*/ 42 w 228"/>
                <a:gd name="T19" fmla="*/ 38 h 253"/>
                <a:gd name="T20" fmla="*/ 0 w 228"/>
                <a:gd name="T21" fmla="*/ 53 h 253"/>
                <a:gd name="T22" fmla="*/ 0 w 228"/>
                <a:gd name="T23" fmla="*/ 56 h 253"/>
                <a:gd name="T24" fmla="*/ 4 w 228"/>
                <a:gd name="T25" fmla="*/ 68 h 253"/>
                <a:gd name="T26" fmla="*/ 11 w 228"/>
                <a:gd name="T27" fmla="*/ 66 h 253"/>
                <a:gd name="T28" fmla="*/ 27 w 228"/>
                <a:gd name="T29" fmla="*/ 62 h 253"/>
                <a:gd name="T30" fmla="*/ 31 w 228"/>
                <a:gd name="T31" fmla="*/ 64 h 253"/>
                <a:gd name="T32" fmla="*/ 42 w 228"/>
                <a:gd name="T33" fmla="*/ 88 h 253"/>
                <a:gd name="T34" fmla="*/ 64 w 228"/>
                <a:gd name="T35" fmla="*/ 241 h 253"/>
                <a:gd name="T36" fmla="*/ 87 w 228"/>
                <a:gd name="T37" fmla="*/ 312 h 253"/>
                <a:gd name="T38" fmla="*/ 86 w 228"/>
                <a:gd name="T39" fmla="*/ 315 h 253"/>
                <a:gd name="T40" fmla="*/ 68 w 228"/>
                <a:gd name="T41" fmla="*/ 324 h 253"/>
                <a:gd name="T42" fmla="*/ 63 w 228"/>
                <a:gd name="T43" fmla="*/ 327 h 253"/>
                <a:gd name="T44" fmla="*/ 68 w 228"/>
                <a:gd name="T45" fmla="*/ 341 h 253"/>
                <a:gd name="T46" fmla="*/ 72 w 228"/>
                <a:gd name="T47" fmla="*/ 343 h 253"/>
                <a:gd name="T48" fmla="*/ 108 w 228"/>
                <a:gd name="T49" fmla="*/ 327 h 253"/>
                <a:gd name="T50" fmla="*/ 254 w 228"/>
                <a:gd name="T51" fmla="*/ 307 h 253"/>
                <a:gd name="T52" fmla="*/ 308 w 228"/>
                <a:gd name="T53" fmla="*/ 290 h 253"/>
                <a:gd name="T54" fmla="*/ 316 w 228"/>
                <a:gd name="T55" fmla="*/ 288 h 253"/>
                <a:gd name="T56" fmla="*/ 318 w 228"/>
                <a:gd name="T57" fmla="*/ 283 h 253"/>
                <a:gd name="T58" fmla="*/ 316 w 228"/>
                <a:gd name="T59" fmla="*/ 229 h 253"/>
                <a:gd name="T60" fmla="*/ 314 w 228"/>
                <a:gd name="T61" fmla="*/ 226 h 253"/>
                <a:gd name="T62" fmla="*/ 304 w 228"/>
                <a:gd name="T63" fmla="*/ 225 h 253"/>
                <a:gd name="T64" fmla="*/ 303 w 228"/>
                <a:gd name="T65" fmla="*/ 226 h 253"/>
                <a:gd name="T66" fmla="*/ 295 w 228"/>
                <a:gd name="T67" fmla="*/ 249 h 253"/>
                <a:gd name="T68" fmla="*/ 288 w 228"/>
                <a:gd name="T69" fmla="*/ 266 h 253"/>
                <a:gd name="T70" fmla="*/ 280 w 228"/>
                <a:gd name="T71" fmla="*/ 277 h 253"/>
                <a:gd name="T72" fmla="*/ 270 w 228"/>
                <a:gd name="T73" fmla="*/ 283 h 253"/>
                <a:gd name="T74" fmla="*/ 247 w 228"/>
                <a:gd name="T75" fmla="*/ 294 h 253"/>
                <a:gd name="T76" fmla="*/ 233 w 228"/>
                <a:gd name="T77" fmla="*/ 298 h 253"/>
                <a:gd name="T78" fmla="*/ 222 w 228"/>
                <a:gd name="T79" fmla="*/ 298 h 253"/>
                <a:gd name="T80" fmla="*/ 214 w 228"/>
                <a:gd name="T81" fmla="*/ 294 h 253"/>
                <a:gd name="T82" fmla="*/ 207 w 228"/>
                <a:gd name="T83" fmla="*/ 283 h 253"/>
                <a:gd name="T84" fmla="*/ 95 w 228"/>
                <a:gd name="T85" fmla="*/ 222 h 253"/>
                <a:gd name="T86" fmla="*/ 209 w 228"/>
                <a:gd name="T87" fmla="*/ 125 h 253"/>
                <a:gd name="T88" fmla="*/ 224 w 228"/>
                <a:gd name="T89" fmla="*/ 124 h 253"/>
                <a:gd name="T90" fmla="*/ 230 w 228"/>
                <a:gd name="T91" fmla="*/ 125 h 253"/>
                <a:gd name="T92" fmla="*/ 236 w 228"/>
                <a:gd name="T93" fmla="*/ 219 h 253"/>
                <a:gd name="T94" fmla="*/ 243 w 228"/>
                <a:gd name="T95" fmla="*/ 229 h 253"/>
                <a:gd name="T96" fmla="*/ 245 w 228"/>
                <a:gd name="T97" fmla="*/ 230 h 253"/>
                <a:gd name="T98" fmla="*/ 256 w 228"/>
                <a:gd name="T99" fmla="*/ 225 h 253"/>
                <a:gd name="T100" fmla="*/ 251 w 228"/>
                <a:gd name="T101" fmla="*/ 120 h 253"/>
                <a:gd name="T102" fmla="*/ 239 w 228"/>
                <a:gd name="T103" fmla="*/ 90 h 253"/>
                <a:gd name="T104" fmla="*/ 235 w 228"/>
                <a:gd name="T105" fmla="*/ 73 h 253"/>
                <a:gd name="T106" fmla="*/ 233 w 228"/>
                <a:gd name="T107" fmla="*/ 72 h 253"/>
                <a:gd name="T108" fmla="*/ 221 w 228"/>
                <a:gd name="T109" fmla="*/ 75 h 253"/>
                <a:gd name="T110" fmla="*/ 220 w 228"/>
                <a:gd name="T111" fmla="*/ 77 h 253"/>
                <a:gd name="T112" fmla="*/ 222 w 228"/>
                <a:gd name="T113" fmla="*/ 87 h 253"/>
                <a:gd name="T114" fmla="*/ 221 w 228"/>
                <a:gd name="T115" fmla="*/ 94 h 253"/>
                <a:gd name="T116" fmla="*/ 218 w 228"/>
                <a:gd name="T117" fmla="*/ 101 h 253"/>
                <a:gd name="T118" fmla="*/ 211 w 228"/>
                <a:gd name="T119" fmla="*/ 106 h 253"/>
                <a:gd name="T120" fmla="*/ 91 w 228"/>
                <a:gd name="T121" fmla="*/ 118 h 25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8"/>
                <a:gd name="T184" fmla="*/ 0 h 253"/>
                <a:gd name="T185" fmla="*/ 228 w 228"/>
                <a:gd name="T186" fmla="*/ 253 h 25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8" h="253">
                  <a:moveTo>
                    <a:pt x="65" y="45"/>
                  </a:moveTo>
                  <a:lnTo>
                    <a:pt x="112" y="30"/>
                  </a:lnTo>
                  <a:lnTo>
                    <a:pt x="116" y="28"/>
                  </a:lnTo>
                  <a:lnTo>
                    <a:pt x="120" y="28"/>
                  </a:lnTo>
                  <a:lnTo>
                    <a:pt x="125" y="28"/>
                  </a:lnTo>
                  <a:lnTo>
                    <a:pt x="131" y="31"/>
                  </a:lnTo>
                  <a:lnTo>
                    <a:pt x="140" y="35"/>
                  </a:lnTo>
                  <a:lnTo>
                    <a:pt x="154" y="43"/>
                  </a:lnTo>
                  <a:lnTo>
                    <a:pt x="170" y="53"/>
                  </a:lnTo>
                  <a:lnTo>
                    <a:pt x="173" y="54"/>
                  </a:lnTo>
                  <a:lnTo>
                    <a:pt x="176" y="54"/>
                  </a:lnTo>
                  <a:lnTo>
                    <a:pt x="181" y="49"/>
                  </a:lnTo>
                  <a:lnTo>
                    <a:pt x="181" y="47"/>
                  </a:lnTo>
                  <a:lnTo>
                    <a:pt x="181" y="45"/>
                  </a:lnTo>
                  <a:lnTo>
                    <a:pt x="151" y="5"/>
                  </a:lnTo>
                  <a:lnTo>
                    <a:pt x="149" y="1"/>
                  </a:lnTo>
                  <a:lnTo>
                    <a:pt x="147" y="0"/>
                  </a:lnTo>
                  <a:lnTo>
                    <a:pt x="142" y="2"/>
                  </a:lnTo>
                  <a:lnTo>
                    <a:pt x="135" y="5"/>
                  </a:lnTo>
                  <a:lnTo>
                    <a:pt x="42" y="38"/>
                  </a:lnTo>
                  <a:lnTo>
                    <a:pt x="1" y="53"/>
                  </a:lnTo>
                  <a:lnTo>
                    <a:pt x="0" y="53"/>
                  </a:lnTo>
                  <a:lnTo>
                    <a:pt x="0" y="54"/>
                  </a:lnTo>
                  <a:lnTo>
                    <a:pt x="0" y="56"/>
                  </a:lnTo>
                  <a:lnTo>
                    <a:pt x="3" y="66"/>
                  </a:lnTo>
                  <a:lnTo>
                    <a:pt x="4" y="68"/>
                  </a:lnTo>
                  <a:lnTo>
                    <a:pt x="7" y="69"/>
                  </a:lnTo>
                  <a:lnTo>
                    <a:pt x="11" y="66"/>
                  </a:lnTo>
                  <a:lnTo>
                    <a:pt x="20" y="64"/>
                  </a:lnTo>
                  <a:lnTo>
                    <a:pt x="27" y="62"/>
                  </a:lnTo>
                  <a:lnTo>
                    <a:pt x="30" y="62"/>
                  </a:lnTo>
                  <a:lnTo>
                    <a:pt x="31" y="64"/>
                  </a:lnTo>
                  <a:lnTo>
                    <a:pt x="35" y="68"/>
                  </a:lnTo>
                  <a:lnTo>
                    <a:pt x="42" y="88"/>
                  </a:lnTo>
                  <a:lnTo>
                    <a:pt x="54" y="124"/>
                  </a:lnTo>
                  <a:lnTo>
                    <a:pt x="64" y="151"/>
                  </a:lnTo>
                  <a:lnTo>
                    <a:pt x="87" y="218"/>
                  </a:lnTo>
                  <a:lnTo>
                    <a:pt x="87" y="222"/>
                  </a:lnTo>
                  <a:lnTo>
                    <a:pt x="87" y="223"/>
                  </a:lnTo>
                  <a:lnTo>
                    <a:pt x="86" y="225"/>
                  </a:lnTo>
                  <a:lnTo>
                    <a:pt x="80" y="229"/>
                  </a:lnTo>
                  <a:lnTo>
                    <a:pt x="68" y="234"/>
                  </a:lnTo>
                  <a:lnTo>
                    <a:pt x="64" y="236"/>
                  </a:lnTo>
                  <a:lnTo>
                    <a:pt x="63" y="237"/>
                  </a:lnTo>
                  <a:lnTo>
                    <a:pt x="63" y="240"/>
                  </a:lnTo>
                  <a:lnTo>
                    <a:pt x="68" y="251"/>
                  </a:lnTo>
                  <a:lnTo>
                    <a:pt x="69" y="253"/>
                  </a:lnTo>
                  <a:lnTo>
                    <a:pt x="72" y="253"/>
                  </a:lnTo>
                  <a:lnTo>
                    <a:pt x="89" y="245"/>
                  </a:lnTo>
                  <a:lnTo>
                    <a:pt x="108" y="237"/>
                  </a:lnTo>
                  <a:lnTo>
                    <a:pt x="139" y="226"/>
                  </a:lnTo>
                  <a:lnTo>
                    <a:pt x="164" y="217"/>
                  </a:lnTo>
                  <a:lnTo>
                    <a:pt x="199" y="204"/>
                  </a:lnTo>
                  <a:lnTo>
                    <a:pt x="218" y="200"/>
                  </a:lnTo>
                  <a:lnTo>
                    <a:pt x="225" y="198"/>
                  </a:lnTo>
                  <a:lnTo>
                    <a:pt x="226" y="198"/>
                  </a:lnTo>
                  <a:lnTo>
                    <a:pt x="228" y="196"/>
                  </a:lnTo>
                  <a:lnTo>
                    <a:pt x="228" y="193"/>
                  </a:lnTo>
                  <a:lnTo>
                    <a:pt x="228" y="192"/>
                  </a:lnTo>
                  <a:lnTo>
                    <a:pt x="226" y="139"/>
                  </a:lnTo>
                  <a:lnTo>
                    <a:pt x="226" y="136"/>
                  </a:lnTo>
                  <a:lnTo>
                    <a:pt x="224" y="136"/>
                  </a:lnTo>
                  <a:lnTo>
                    <a:pt x="216" y="135"/>
                  </a:lnTo>
                  <a:lnTo>
                    <a:pt x="214" y="135"/>
                  </a:lnTo>
                  <a:lnTo>
                    <a:pt x="213" y="135"/>
                  </a:lnTo>
                  <a:lnTo>
                    <a:pt x="213" y="136"/>
                  </a:lnTo>
                  <a:lnTo>
                    <a:pt x="211" y="139"/>
                  </a:lnTo>
                  <a:lnTo>
                    <a:pt x="205" y="159"/>
                  </a:lnTo>
                  <a:lnTo>
                    <a:pt x="200" y="170"/>
                  </a:lnTo>
                  <a:lnTo>
                    <a:pt x="198" y="176"/>
                  </a:lnTo>
                  <a:lnTo>
                    <a:pt x="194" y="181"/>
                  </a:lnTo>
                  <a:lnTo>
                    <a:pt x="190" y="187"/>
                  </a:lnTo>
                  <a:lnTo>
                    <a:pt x="185" y="191"/>
                  </a:lnTo>
                  <a:lnTo>
                    <a:pt x="180" y="193"/>
                  </a:lnTo>
                  <a:lnTo>
                    <a:pt x="169" y="199"/>
                  </a:lnTo>
                  <a:lnTo>
                    <a:pt x="157" y="204"/>
                  </a:lnTo>
                  <a:lnTo>
                    <a:pt x="150" y="206"/>
                  </a:lnTo>
                  <a:lnTo>
                    <a:pt x="143" y="208"/>
                  </a:lnTo>
                  <a:lnTo>
                    <a:pt x="138" y="208"/>
                  </a:lnTo>
                  <a:lnTo>
                    <a:pt x="132" y="208"/>
                  </a:lnTo>
                  <a:lnTo>
                    <a:pt x="128" y="207"/>
                  </a:lnTo>
                  <a:lnTo>
                    <a:pt x="124" y="204"/>
                  </a:lnTo>
                  <a:lnTo>
                    <a:pt x="120" y="199"/>
                  </a:lnTo>
                  <a:lnTo>
                    <a:pt x="117" y="193"/>
                  </a:lnTo>
                  <a:lnTo>
                    <a:pt x="101" y="147"/>
                  </a:lnTo>
                  <a:lnTo>
                    <a:pt x="95" y="132"/>
                  </a:lnTo>
                  <a:lnTo>
                    <a:pt x="109" y="128"/>
                  </a:lnTo>
                  <a:lnTo>
                    <a:pt x="119" y="125"/>
                  </a:lnTo>
                  <a:lnTo>
                    <a:pt x="130" y="124"/>
                  </a:lnTo>
                  <a:lnTo>
                    <a:pt x="134" y="124"/>
                  </a:lnTo>
                  <a:lnTo>
                    <a:pt x="138" y="124"/>
                  </a:lnTo>
                  <a:lnTo>
                    <a:pt x="140" y="125"/>
                  </a:lnTo>
                  <a:lnTo>
                    <a:pt x="143" y="127"/>
                  </a:lnTo>
                  <a:lnTo>
                    <a:pt x="146" y="129"/>
                  </a:lnTo>
                  <a:lnTo>
                    <a:pt x="149" y="132"/>
                  </a:lnTo>
                  <a:lnTo>
                    <a:pt x="153" y="139"/>
                  </a:lnTo>
                  <a:lnTo>
                    <a:pt x="154" y="140"/>
                  </a:lnTo>
                  <a:lnTo>
                    <a:pt x="155" y="140"/>
                  </a:lnTo>
                  <a:lnTo>
                    <a:pt x="165" y="136"/>
                  </a:lnTo>
                  <a:lnTo>
                    <a:pt x="166" y="135"/>
                  </a:lnTo>
                  <a:lnTo>
                    <a:pt x="166" y="133"/>
                  </a:lnTo>
                  <a:lnTo>
                    <a:pt x="161" y="120"/>
                  </a:lnTo>
                  <a:lnTo>
                    <a:pt x="154" y="105"/>
                  </a:lnTo>
                  <a:lnTo>
                    <a:pt x="149" y="90"/>
                  </a:lnTo>
                  <a:lnTo>
                    <a:pt x="146" y="80"/>
                  </a:lnTo>
                  <a:lnTo>
                    <a:pt x="145" y="73"/>
                  </a:lnTo>
                  <a:lnTo>
                    <a:pt x="145" y="72"/>
                  </a:lnTo>
                  <a:lnTo>
                    <a:pt x="143" y="72"/>
                  </a:lnTo>
                  <a:lnTo>
                    <a:pt x="140" y="72"/>
                  </a:lnTo>
                  <a:lnTo>
                    <a:pt x="131" y="75"/>
                  </a:lnTo>
                  <a:lnTo>
                    <a:pt x="130" y="76"/>
                  </a:lnTo>
                  <a:lnTo>
                    <a:pt x="130" y="77"/>
                  </a:lnTo>
                  <a:lnTo>
                    <a:pt x="131" y="83"/>
                  </a:lnTo>
                  <a:lnTo>
                    <a:pt x="132" y="87"/>
                  </a:lnTo>
                  <a:lnTo>
                    <a:pt x="132" y="91"/>
                  </a:lnTo>
                  <a:lnTo>
                    <a:pt x="131" y="94"/>
                  </a:lnTo>
                  <a:lnTo>
                    <a:pt x="130" y="98"/>
                  </a:lnTo>
                  <a:lnTo>
                    <a:pt x="128" y="101"/>
                  </a:lnTo>
                  <a:lnTo>
                    <a:pt x="125" y="103"/>
                  </a:lnTo>
                  <a:lnTo>
                    <a:pt x="121" y="106"/>
                  </a:lnTo>
                  <a:lnTo>
                    <a:pt x="106" y="113"/>
                  </a:lnTo>
                  <a:lnTo>
                    <a:pt x="91" y="118"/>
                  </a:lnTo>
                  <a:lnTo>
                    <a:pt x="65" y="45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1" name="Freeform 543"/>
            <p:cNvSpPr>
              <a:spLocks noChangeAspect="1" noEditPoints="1"/>
            </p:cNvSpPr>
            <p:nvPr/>
          </p:nvSpPr>
          <p:spPr bwMode="auto">
            <a:xfrm>
              <a:off x="2697" y="1443"/>
              <a:ext cx="218" cy="225"/>
            </a:xfrm>
            <a:custGeom>
              <a:avLst/>
              <a:gdLst>
                <a:gd name="T0" fmla="*/ 37 w 219"/>
                <a:gd name="T1" fmla="*/ 427 h 223"/>
                <a:gd name="T2" fmla="*/ 34 w 219"/>
                <a:gd name="T3" fmla="*/ 447 h 223"/>
                <a:gd name="T4" fmla="*/ 22 w 219"/>
                <a:gd name="T5" fmla="*/ 453 h 223"/>
                <a:gd name="T6" fmla="*/ 15 w 219"/>
                <a:gd name="T7" fmla="*/ 461 h 223"/>
                <a:gd name="T8" fmla="*/ 17 w 219"/>
                <a:gd name="T9" fmla="*/ 489 h 223"/>
                <a:gd name="T10" fmla="*/ 83 w 219"/>
                <a:gd name="T11" fmla="*/ 469 h 223"/>
                <a:gd name="T12" fmla="*/ 103 w 219"/>
                <a:gd name="T13" fmla="*/ 461 h 223"/>
                <a:gd name="T14" fmla="*/ 101 w 219"/>
                <a:gd name="T15" fmla="*/ 435 h 223"/>
                <a:gd name="T16" fmla="*/ 83 w 219"/>
                <a:gd name="T17" fmla="*/ 437 h 223"/>
                <a:gd name="T18" fmla="*/ 78 w 219"/>
                <a:gd name="T19" fmla="*/ 429 h 223"/>
                <a:gd name="T20" fmla="*/ 69 w 219"/>
                <a:gd name="T21" fmla="*/ 286 h 223"/>
                <a:gd name="T22" fmla="*/ 80 w 219"/>
                <a:gd name="T23" fmla="*/ 256 h 223"/>
                <a:gd name="T24" fmla="*/ 98 w 219"/>
                <a:gd name="T25" fmla="*/ 262 h 223"/>
                <a:gd name="T26" fmla="*/ 109 w 219"/>
                <a:gd name="T27" fmla="*/ 298 h 223"/>
                <a:gd name="T28" fmla="*/ 109 w 219"/>
                <a:gd name="T29" fmla="*/ 437 h 223"/>
                <a:gd name="T30" fmla="*/ 109 w 219"/>
                <a:gd name="T31" fmla="*/ 457 h 223"/>
                <a:gd name="T32" fmla="*/ 117 w 219"/>
                <a:gd name="T33" fmla="*/ 457 h 223"/>
                <a:gd name="T34" fmla="*/ 128 w 219"/>
                <a:gd name="T35" fmla="*/ 453 h 223"/>
                <a:gd name="T36" fmla="*/ 129 w 219"/>
                <a:gd name="T37" fmla="*/ 429 h 223"/>
                <a:gd name="T38" fmla="*/ 121 w 219"/>
                <a:gd name="T39" fmla="*/ 423 h 223"/>
                <a:gd name="T40" fmla="*/ 109 w 219"/>
                <a:gd name="T41" fmla="*/ 415 h 223"/>
                <a:gd name="T42" fmla="*/ 109 w 219"/>
                <a:gd name="T43" fmla="*/ 337 h 223"/>
                <a:gd name="T44" fmla="*/ 109 w 219"/>
                <a:gd name="T45" fmla="*/ 254 h 223"/>
                <a:gd name="T46" fmla="*/ 109 w 219"/>
                <a:gd name="T47" fmla="*/ 240 h 223"/>
                <a:gd name="T48" fmla="*/ 109 w 219"/>
                <a:gd name="T49" fmla="*/ 212 h 223"/>
                <a:gd name="T50" fmla="*/ 109 w 219"/>
                <a:gd name="T51" fmla="*/ 182 h 223"/>
                <a:gd name="T52" fmla="*/ 109 w 219"/>
                <a:gd name="T53" fmla="*/ 161 h 223"/>
                <a:gd name="T54" fmla="*/ 109 w 219"/>
                <a:gd name="T55" fmla="*/ 46 h 223"/>
                <a:gd name="T56" fmla="*/ 109 w 219"/>
                <a:gd name="T57" fmla="*/ 29 h 223"/>
                <a:gd name="T58" fmla="*/ 109 w 219"/>
                <a:gd name="T59" fmla="*/ 13 h 223"/>
                <a:gd name="T60" fmla="*/ 109 w 219"/>
                <a:gd name="T61" fmla="*/ 5 h 223"/>
                <a:gd name="T62" fmla="*/ 109 w 219"/>
                <a:gd name="T63" fmla="*/ 0 h 223"/>
                <a:gd name="T64" fmla="*/ 43 w 219"/>
                <a:gd name="T65" fmla="*/ 7 h 223"/>
                <a:gd name="T66" fmla="*/ 0 w 219"/>
                <a:gd name="T67" fmla="*/ 13 h 223"/>
                <a:gd name="T68" fmla="*/ 2 w 219"/>
                <a:gd name="T69" fmla="*/ 28 h 223"/>
                <a:gd name="T70" fmla="*/ 20 w 219"/>
                <a:gd name="T71" fmla="*/ 28 h 223"/>
                <a:gd name="T72" fmla="*/ 26 w 219"/>
                <a:gd name="T73" fmla="*/ 37 h 223"/>
                <a:gd name="T74" fmla="*/ 60 w 219"/>
                <a:gd name="T75" fmla="*/ 33 h 223"/>
                <a:gd name="T76" fmla="*/ 63 w 219"/>
                <a:gd name="T77" fmla="*/ 24 h 223"/>
                <a:gd name="T78" fmla="*/ 79 w 219"/>
                <a:gd name="T79" fmla="*/ 21 h 223"/>
                <a:gd name="T80" fmla="*/ 97 w 219"/>
                <a:gd name="T81" fmla="*/ 22 h 223"/>
                <a:gd name="T82" fmla="*/ 109 w 219"/>
                <a:gd name="T83" fmla="*/ 32 h 223"/>
                <a:gd name="T84" fmla="*/ 109 w 219"/>
                <a:gd name="T85" fmla="*/ 46 h 223"/>
                <a:gd name="T86" fmla="*/ 109 w 219"/>
                <a:gd name="T87" fmla="*/ 149 h 223"/>
                <a:gd name="T88" fmla="*/ 109 w 219"/>
                <a:gd name="T89" fmla="*/ 174 h 223"/>
                <a:gd name="T90" fmla="*/ 109 w 219"/>
                <a:gd name="T91" fmla="*/ 206 h 223"/>
                <a:gd name="T92" fmla="*/ 105 w 219"/>
                <a:gd name="T93" fmla="*/ 226 h 223"/>
                <a:gd name="T94" fmla="*/ 80 w 219"/>
                <a:gd name="T95" fmla="*/ 236 h 223"/>
                <a:gd name="T96" fmla="*/ 60 w 219"/>
                <a:gd name="T97" fmla="*/ 33 h 22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19"/>
                <a:gd name="T148" fmla="*/ 0 h 223"/>
                <a:gd name="T149" fmla="*/ 219 w 219"/>
                <a:gd name="T150" fmla="*/ 223 h 223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19" h="223">
                  <a:moveTo>
                    <a:pt x="31" y="110"/>
                  </a:moveTo>
                  <a:lnTo>
                    <a:pt x="35" y="153"/>
                  </a:lnTo>
                  <a:lnTo>
                    <a:pt x="37" y="192"/>
                  </a:lnTo>
                  <a:lnTo>
                    <a:pt x="37" y="194"/>
                  </a:lnTo>
                  <a:lnTo>
                    <a:pt x="37" y="198"/>
                  </a:lnTo>
                  <a:lnTo>
                    <a:pt x="34" y="202"/>
                  </a:lnTo>
                  <a:lnTo>
                    <a:pt x="31" y="204"/>
                  </a:lnTo>
                  <a:lnTo>
                    <a:pt x="30" y="204"/>
                  </a:lnTo>
                  <a:lnTo>
                    <a:pt x="22" y="205"/>
                  </a:lnTo>
                  <a:lnTo>
                    <a:pt x="16" y="207"/>
                  </a:lnTo>
                  <a:lnTo>
                    <a:pt x="15" y="208"/>
                  </a:lnTo>
                  <a:lnTo>
                    <a:pt x="15" y="209"/>
                  </a:lnTo>
                  <a:lnTo>
                    <a:pt x="16" y="220"/>
                  </a:lnTo>
                  <a:lnTo>
                    <a:pt x="17" y="222"/>
                  </a:lnTo>
                  <a:lnTo>
                    <a:pt x="17" y="223"/>
                  </a:lnTo>
                  <a:lnTo>
                    <a:pt x="19" y="223"/>
                  </a:lnTo>
                  <a:lnTo>
                    <a:pt x="57" y="216"/>
                  </a:lnTo>
                  <a:lnTo>
                    <a:pt x="83" y="213"/>
                  </a:lnTo>
                  <a:lnTo>
                    <a:pt x="99" y="212"/>
                  </a:lnTo>
                  <a:lnTo>
                    <a:pt x="102" y="211"/>
                  </a:lnTo>
                  <a:lnTo>
                    <a:pt x="103" y="209"/>
                  </a:lnTo>
                  <a:lnTo>
                    <a:pt x="103" y="208"/>
                  </a:lnTo>
                  <a:lnTo>
                    <a:pt x="102" y="197"/>
                  </a:lnTo>
                  <a:lnTo>
                    <a:pt x="101" y="196"/>
                  </a:lnTo>
                  <a:lnTo>
                    <a:pt x="98" y="194"/>
                  </a:lnTo>
                  <a:lnTo>
                    <a:pt x="87" y="197"/>
                  </a:lnTo>
                  <a:lnTo>
                    <a:pt x="83" y="197"/>
                  </a:lnTo>
                  <a:lnTo>
                    <a:pt x="80" y="196"/>
                  </a:lnTo>
                  <a:lnTo>
                    <a:pt x="79" y="194"/>
                  </a:lnTo>
                  <a:lnTo>
                    <a:pt x="78" y="193"/>
                  </a:lnTo>
                  <a:lnTo>
                    <a:pt x="75" y="189"/>
                  </a:lnTo>
                  <a:lnTo>
                    <a:pt x="72" y="183"/>
                  </a:lnTo>
                  <a:lnTo>
                    <a:pt x="69" y="136"/>
                  </a:lnTo>
                  <a:lnTo>
                    <a:pt x="68" y="125"/>
                  </a:lnTo>
                  <a:lnTo>
                    <a:pt x="73" y="123"/>
                  </a:lnTo>
                  <a:lnTo>
                    <a:pt x="80" y="122"/>
                  </a:lnTo>
                  <a:lnTo>
                    <a:pt x="87" y="122"/>
                  </a:lnTo>
                  <a:lnTo>
                    <a:pt x="93" y="123"/>
                  </a:lnTo>
                  <a:lnTo>
                    <a:pt x="98" y="125"/>
                  </a:lnTo>
                  <a:lnTo>
                    <a:pt x="103" y="129"/>
                  </a:lnTo>
                  <a:lnTo>
                    <a:pt x="108" y="134"/>
                  </a:lnTo>
                  <a:lnTo>
                    <a:pt x="113" y="140"/>
                  </a:lnTo>
                  <a:lnTo>
                    <a:pt x="125" y="157"/>
                  </a:lnTo>
                  <a:lnTo>
                    <a:pt x="143" y="182"/>
                  </a:lnTo>
                  <a:lnTo>
                    <a:pt x="155" y="197"/>
                  </a:lnTo>
                  <a:lnTo>
                    <a:pt x="159" y="204"/>
                  </a:lnTo>
                  <a:lnTo>
                    <a:pt x="162" y="205"/>
                  </a:lnTo>
                  <a:lnTo>
                    <a:pt x="164" y="207"/>
                  </a:lnTo>
                  <a:lnTo>
                    <a:pt x="177" y="207"/>
                  </a:lnTo>
                  <a:lnTo>
                    <a:pt x="194" y="205"/>
                  </a:lnTo>
                  <a:lnTo>
                    <a:pt x="207" y="207"/>
                  </a:lnTo>
                  <a:lnTo>
                    <a:pt x="217" y="207"/>
                  </a:lnTo>
                  <a:lnTo>
                    <a:pt x="218" y="207"/>
                  </a:lnTo>
                  <a:lnTo>
                    <a:pt x="218" y="205"/>
                  </a:lnTo>
                  <a:lnTo>
                    <a:pt x="219" y="204"/>
                  </a:lnTo>
                  <a:lnTo>
                    <a:pt x="219" y="194"/>
                  </a:lnTo>
                  <a:lnTo>
                    <a:pt x="219" y="193"/>
                  </a:lnTo>
                  <a:lnTo>
                    <a:pt x="218" y="192"/>
                  </a:lnTo>
                  <a:lnTo>
                    <a:pt x="217" y="190"/>
                  </a:lnTo>
                  <a:lnTo>
                    <a:pt x="211" y="190"/>
                  </a:lnTo>
                  <a:lnTo>
                    <a:pt x="206" y="190"/>
                  </a:lnTo>
                  <a:lnTo>
                    <a:pt x="200" y="189"/>
                  </a:lnTo>
                  <a:lnTo>
                    <a:pt x="196" y="186"/>
                  </a:lnTo>
                  <a:lnTo>
                    <a:pt x="188" y="179"/>
                  </a:lnTo>
                  <a:lnTo>
                    <a:pt x="180" y="170"/>
                  </a:lnTo>
                  <a:lnTo>
                    <a:pt x="166" y="153"/>
                  </a:lnTo>
                  <a:lnTo>
                    <a:pt x="151" y="137"/>
                  </a:lnTo>
                  <a:lnTo>
                    <a:pt x="140" y="125"/>
                  </a:lnTo>
                  <a:lnTo>
                    <a:pt x="136" y="121"/>
                  </a:lnTo>
                  <a:lnTo>
                    <a:pt x="132" y="116"/>
                  </a:lnTo>
                  <a:lnTo>
                    <a:pt x="128" y="115"/>
                  </a:lnTo>
                  <a:lnTo>
                    <a:pt x="124" y="114"/>
                  </a:lnTo>
                  <a:lnTo>
                    <a:pt x="123" y="112"/>
                  </a:lnTo>
                  <a:lnTo>
                    <a:pt x="136" y="107"/>
                  </a:lnTo>
                  <a:lnTo>
                    <a:pt x="146" y="100"/>
                  </a:lnTo>
                  <a:lnTo>
                    <a:pt x="155" y="93"/>
                  </a:lnTo>
                  <a:lnTo>
                    <a:pt x="158" y="89"/>
                  </a:lnTo>
                  <a:lnTo>
                    <a:pt x="162" y="85"/>
                  </a:lnTo>
                  <a:lnTo>
                    <a:pt x="165" y="81"/>
                  </a:lnTo>
                  <a:lnTo>
                    <a:pt x="168" y="77"/>
                  </a:lnTo>
                  <a:lnTo>
                    <a:pt x="169" y="71"/>
                  </a:lnTo>
                  <a:lnTo>
                    <a:pt x="170" y="67"/>
                  </a:lnTo>
                  <a:lnTo>
                    <a:pt x="172" y="56"/>
                  </a:lnTo>
                  <a:lnTo>
                    <a:pt x="172" y="46"/>
                  </a:lnTo>
                  <a:lnTo>
                    <a:pt x="172" y="41"/>
                  </a:lnTo>
                  <a:lnTo>
                    <a:pt x="170" y="37"/>
                  </a:lnTo>
                  <a:lnTo>
                    <a:pt x="166" y="29"/>
                  </a:lnTo>
                  <a:lnTo>
                    <a:pt x="161" y="21"/>
                  </a:lnTo>
                  <a:lnTo>
                    <a:pt x="157" y="17"/>
                  </a:lnTo>
                  <a:lnTo>
                    <a:pt x="153" y="13"/>
                  </a:lnTo>
                  <a:lnTo>
                    <a:pt x="149" y="10"/>
                  </a:lnTo>
                  <a:lnTo>
                    <a:pt x="142" y="7"/>
                  </a:lnTo>
                  <a:lnTo>
                    <a:pt x="135" y="5"/>
                  </a:lnTo>
                  <a:lnTo>
                    <a:pt x="128" y="2"/>
                  </a:lnTo>
                  <a:lnTo>
                    <a:pt x="120" y="0"/>
                  </a:lnTo>
                  <a:lnTo>
                    <a:pt x="112" y="0"/>
                  </a:lnTo>
                  <a:lnTo>
                    <a:pt x="102" y="0"/>
                  </a:lnTo>
                  <a:lnTo>
                    <a:pt x="91" y="0"/>
                  </a:lnTo>
                  <a:lnTo>
                    <a:pt x="43" y="7"/>
                  </a:lnTo>
                  <a:lnTo>
                    <a:pt x="1" y="10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0" y="24"/>
                  </a:lnTo>
                  <a:lnTo>
                    <a:pt x="1" y="26"/>
                  </a:lnTo>
                  <a:lnTo>
                    <a:pt x="2" y="28"/>
                  </a:lnTo>
                  <a:lnTo>
                    <a:pt x="7" y="26"/>
                  </a:lnTo>
                  <a:lnTo>
                    <a:pt x="15" y="26"/>
                  </a:lnTo>
                  <a:lnTo>
                    <a:pt x="20" y="28"/>
                  </a:lnTo>
                  <a:lnTo>
                    <a:pt x="22" y="29"/>
                  </a:lnTo>
                  <a:lnTo>
                    <a:pt x="23" y="32"/>
                  </a:lnTo>
                  <a:lnTo>
                    <a:pt x="26" y="37"/>
                  </a:lnTo>
                  <a:lnTo>
                    <a:pt x="28" y="81"/>
                  </a:lnTo>
                  <a:lnTo>
                    <a:pt x="31" y="110"/>
                  </a:lnTo>
                  <a:close/>
                  <a:moveTo>
                    <a:pt x="60" y="33"/>
                  </a:moveTo>
                  <a:lnTo>
                    <a:pt x="60" y="29"/>
                  </a:lnTo>
                  <a:lnTo>
                    <a:pt x="60" y="28"/>
                  </a:lnTo>
                  <a:lnTo>
                    <a:pt x="63" y="24"/>
                  </a:lnTo>
                  <a:lnTo>
                    <a:pt x="68" y="22"/>
                  </a:lnTo>
                  <a:lnTo>
                    <a:pt x="72" y="21"/>
                  </a:lnTo>
                  <a:lnTo>
                    <a:pt x="79" y="21"/>
                  </a:lnTo>
                  <a:lnTo>
                    <a:pt x="86" y="21"/>
                  </a:lnTo>
                  <a:lnTo>
                    <a:pt x="91" y="21"/>
                  </a:lnTo>
                  <a:lnTo>
                    <a:pt x="97" y="22"/>
                  </a:lnTo>
                  <a:lnTo>
                    <a:pt x="108" y="25"/>
                  </a:lnTo>
                  <a:lnTo>
                    <a:pt x="117" y="29"/>
                  </a:lnTo>
                  <a:lnTo>
                    <a:pt x="120" y="32"/>
                  </a:lnTo>
                  <a:lnTo>
                    <a:pt x="124" y="35"/>
                  </a:lnTo>
                  <a:lnTo>
                    <a:pt x="129" y="41"/>
                  </a:lnTo>
                  <a:lnTo>
                    <a:pt x="131" y="46"/>
                  </a:lnTo>
                  <a:lnTo>
                    <a:pt x="132" y="50"/>
                  </a:lnTo>
                  <a:lnTo>
                    <a:pt x="133" y="55"/>
                  </a:lnTo>
                  <a:lnTo>
                    <a:pt x="135" y="59"/>
                  </a:lnTo>
                  <a:lnTo>
                    <a:pt x="135" y="65"/>
                  </a:lnTo>
                  <a:lnTo>
                    <a:pt x="133" y="73"/>
                  </a:lnTo>
                  <a:lnTo>
                    <a:pt x="132" y="81"/>
                  </a:lnTo>
                  <a:lnTo>
                    <a:pt x="127" y="89"/>
                  </a:lnTo>
                  <a:lnTo>
                    <a:pt x="124" y="93"/>
                  </a:lnTo>
                  <a:lnTo>
                    <a:pt x="120" y="97"/>
                  </a:lnTo>
                  <a:lnTo>
                    <a:pt x="116" y="101"/>
                  </a:lnTo>
                  <a:lnTo>
                    <a:pt x="110" y="104"/>
                  </a:lnTo>
                  <a:lnTo>
                    <a:pt x="105" y="107"/>
                  </a:lnTo>
                  <a:lnTo>
                    <a:pt x="98" y="110"/>
                  </a:lnTo>
                  <a:lnTo>
                    <a:pt x="90" y="111"/>
                  </a:lnTo>
                  <a:lnTo>
                    <a:pt x="80" y="112"/>
                  </a:lnTo>
                  <a:lnTo>
                    <a:pt x="72" y="112"/>
                  </a:lnTo>
                  <a:lnTo>
                    <a:pt x="67" y="112"/>
                  </a:lnTo>
                  <a:lnTo>
                    <a:pt x="60" y="33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2" name="Freeform 544"/>
            <p:cNvSpPr>
              <a:spLocks noChangeAspect="1"/>
            </p:cNvSpPr>
            <p:nvPr/>
          </p:nvSpPr>
          <p:spPr bwMode="auto">
            <a:xfrm>
              <a:off x="2940" y="1447"/>
              <a:ext cx="146" cy="218"/>
            </a:xfrm>
            <a:custGeom>
              <a:avLst/>
              <a:gdLst>
                <a:gd name="T0" fmla="*/ 268 w 144"/>
                <a:gd name="T1" fmla="*/ 218 h 218"/>
                <a:gd name="T2" fmla="*/ 349 w 144"/>
                <a:gd name="T3" fmla="*/ 215 h 218"/>
                <a:gd name="T4" fmla="*/ 411 w 144"/>
                <a:gd name="T5" fmla="*/ 206 h 218"/>
                <a:gd name="T6" fmla="*/ 442 w 144"/>
                <a:gd name="T7" fmla="*/ 192 h 218"/>
                <a:gd name="T8" fmla="*/ 466 w 144"/>
                <a:gd name="T9" fmla="*/ 176 h 218"/>
                <a:gd name="T10" fmla="*/ 479 w 144"/>
                <a:gd name="T11" fmla="*/ 149 h 218"/>
                <a:gd name="T12" fmla="*/ 471 w 144"/>
                <a:gd name="T13" fmla="*/ 131 h 218"/>
                <a:gd name="T14" fmla="*/ 448 w 144"/>
                <a:gd name="T15" fmla="*/ 117 h 218"/>
                <a:gd name="T16" fmla="*/ 424 w 144"/>
                <a:gd name="T17" fmla="*/ 109 h 218"/>
                <a:gd name="T18" fmla="*/ 280 w 144"/>
                <a:gd name="T19" fmla="*/ 86 h 218"/>
                <a:gd name="T20" fmla="*/ 204 w 144"/>
                <a:gd name="T21" fmla="*/ 69 h 218"/>
                <a:gd name="T22" fmla="*/ 183 w 144"/>
                <a:gd name="T23" fmla="*/ 60 h 218"/>
                <a:gd name="T24" fmla="*/ 174 w 144"/>
                <a:gd name="T25" fmla="*/ 45 h 218"/>
                <a:gd name="T26" fmla="*/ 183 w 144"/>
                <a:gd name="T27" fmla="*/ 33 h 218"/>
                <a:gd name="T28" fmla="*/ 216 w 144"/>
                <a:gd name="T29" fmla="*/ 20 h 218"/>
                <a:gd name="T30" fmla="*/ 276 w 144"/>
                <a:gd name="T31" fmla="*/ 16 h 218"/>
                <a:gd name="T32" fmla="*/ 329 w 144"/>
                <a:gd name="T33" fmla="*/ 19 h 218"/>
                <a:gd name="T34" fmla="*/ 399 w 144"/>
                <a:gd name="T35" fmla="*/ 30 h 218"/>
                <a:gd name="T36" fmla="*/ 423 w 144"/>
                <a:gd name="T37" fmla="*/ 42 h 218"/>
                <a:gd name="T38" fmla="*/ 442 w 144"/>
                <a:gd name="T39" fmla="*/ 69 h 218"/>
                <a:gd name="T40" fmla="*/ 479 w 144"/>
                <a:gd name="T41" fmla="*/ 68 h 218"/>
                <a:gd name="T42" fmla="*/ 485 w 144"/>
                <a:gd name="T43" fmla="*/ 28 h 218"/>
                <a:gd name="T44" fmla="*/ 492 w 144"/>
                <a:gd name="T45" fmla="*/ 12 h 218"/>
                <a:gd name="T46" fmla="*/ 466 w 144"/>
                <a:gd name="T47" fmla="*/ 9 h 218"/>
                <a:gd name="T48" fmla="*/ 448 w 144"/>
                <a:gd name="T49" fmla="*/ 13 h 218"/>
                <a:gd name="T50" fmla="*/ 436 w 144"/>
                <a:gd name="T51" fmla="*/ 13 h 218"/>
                <a:gd name="T52" fmla="*/ 399 w 144"/>
                <a:gd name="T53" fmla="*/ 7 h 218"/>
                <a:gd name="T54" fmla="*/ 312 w 144"/>
                <a:gd name="T55" fmla="*/ 1 h 218"/>
                <a:gd name="T56" fmla="*/ 207 w 144"/>
                <a:gd name="T57" fmla="*/ 3 h 218"/>
                <a:gd name="T58" fmla="*/ 168 w 144"/>
                <a:gd name="T59" fmla="*/ 9 h 218"/>
                <a:gd name="T60" fmla="*/ 144 w 144"/>
                <a:gd name="T61" fmla="*/ 19 h 218"/>
                <a:gd name="T62" fmla="*/ 26 w 144"/>
                <a:gd name="T63" fmla="*/ 34 h 218"/>
                <a:gd name="T64" fmla="*/ 22 w 144"/>
                <a:gd name="T65" fmla="*/ 60 h 218"/>
                <a:gd name="T66" fmla="*/ 25 w 144"/>
                <a:gd name="T67" fmla="*/ 79 h 218"/>
                <a:gd name="T68" fmla="*/ 32 w 144"/>
                <a:gd name="T69" fmla="*/ 94 h 218"/>
                <a:gd name="T70" fmla="*/ 180 w 144"/>
                <a:gd name="T71" fmla="*/ 112 h 218"/>
                <a:gd name="T72" fmla="*/ 268 w 144"/>
                <a:gd name="T73" fmla="*/ 128 h 218"/>
                <a:gd name="T74" fmla="*/ 349 w 144"/>
                <a:gd name="T75" fmla="*/ 145 h 218"/>
                <a:gd name="T76" fmla="*/ 384 w 144"/>
                <a:gd name="T77" fmla="*/ 158 h 218"/>
                <a:gd name="T78" fmla="*/ 384 w 144"/>
                <a:gd name="T79" fmla="*/ 180 h 218"/>
                <a:gd name="T80" fmla="*/ 339 w 144"/>
                <a:gd name="T81" fmla="*/ 194 h 218"/>
                <a:gd name="T82" fmla="*/ 264 w 144"/>
                <a:gd name="T83" fmla="*/ 202 h 218"/>
                <a:gd name="T84" fmla="*/ 204 w 144"/>
                <a:gd name="T85" fmla="*/ 200 h 218"/>
                <a:gd name="T86" fmla="*/ 162 w 144"/>
                <a:gd name="T87" fmla="*/ 192 h 218"/>
                <a:gd name="T88" fmla="*/ 35 w 144"/>
                <a:gd name="T89" fmla="*/ 179 h 218"/>
                <a:gd name="T90" fmla="*/ 28 w 144"/>
                <a:gd name="T91" fmla="*/ 154 h 218"/>
                <a:gd name="T92" fmla="*/ 28 w 144"/>
                <a:gd name="T93" fmla="*/ 139 h 218"/>
                <a:gd name="T94" fmla="*/ 17 w 144"/>
                <a:gd name="T95" fmla="*/ 136 h 218"/>
                <a:gd name="T96" fmla="*/ 0 w 144"/>
                <a:gd name="T97" fmla="*/ 194 h 218"/>
                <a:gd name="T98" fmla="*/ 2 w 144"/>
                <a:gd name="T99" fmla="*/ 199 h 218"/>
                <a:gd name="T100" fmla="*/ 9 w 144"/>
                <a:gd name="T101" fmla="*/ 200 h 218"/>
                <a:gd name="T102" fmla="*/ 13 w 144"/>
                <a:gd name="T103" fmla="*/ 195 h 218"/>
                <a:gd name="T104" fmla="*/ 18 w 144"/>
                <a:gd name="T105" fmla="*/ 194 h 218"/>
                <a:gd name="T106" fmla="*/ 33 w 144"/>
                <a:gd name="T107" fmla="*/ 206 h 218"/>
                <a:gd name="T108" fmla="*/ 174 w 144"/>
                <a:gd name="T109" fmla="*/ 214 h 21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44"/>
                <a:gd name="T166" fmla="*/ 0 h 218"/>
                <a:gd name="T167" fmla="*/ 144 w 144"/>
                <a:gd name="T168" fmla="*/ 218 h 21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44" h="218">
                  <a:moveTo>
                    <a:pt x="67" y="218"/>
                  </a:moveTo>
                  <a:lnTo>
                    <a:pt x="75" y="218"/>
                  </a:lnTo>
                  <a:lnTo>
                    <a:pt x="82" y="218"/>
                  </a:lnTo>
                  <a:lnTo>
                    <a:pt x="89" y="218"/>
                  </a:lnTo>
                  <a:lnTo>
                    <a:pt x="96" y="217"/>
                  </a:lnTo>
                  <a:lnTo>
                    <a:pt x="101" y="215"/>
                  </a:lnTo>
                  <a:lnTo>
                    <a:pt x="107" y="213"/>
                  </a:lnTo>
                  <a:lnTo>
                    <a:pt x="112" y="210"/>
                  </a:lnTo>
                  <a:lnTo>
                    <a:pt x="118" y="206"/>
                  </a:lnTo>
                  <a:lnTo>
                    <a:pt x="122" y="202"/>
                  </a:lnTo>
                  <a:lnTo>
                    <a:pt x="126" y="198"/>
                  </a:lnTo>
                  <a:lnTo>
                    <a:pt x="129" y="192"/>
                  </a:lnTo>
                  <a:lnTo>
                    <a:pt x="133" y="187"/>
                  </a:lnTo>
                  <a:lnTo>
                    <a:pt x="134" y="181"/>
                  </a:lnTo>
                  <a:lnTo>
                    <a:pt x="137" y="176"/>
                  </a:lnTo>
                  <a:lnTo>
                    <a:pt x="138" y="170"/>
                  </a:lnTo>
                  <a:lnTo>
                    <a:pt x="140" y="164"/>
                  </a:lnTo>
                  <a:lnTo>
                    <a:pt x="141" y="149"/>
                  </a:lnTo>
                  <a:lnTo>
                    <a:pt x="141" y="142"/>
                  </a:lnTo>
                  <a:lnTo>
                    <a:pt x="140" y="136"/>
                  </a:lnTo>
                  <a:lnTo>
                    <a:pt x="138" y="131"/>
                  </a:lnTo>
                  <a:lnTo>
                    <a:pt x="137" y="127"/>
                  </a:lnTo>
                  <a:lnTo>
                    <a:pt x="134" y="121"/>
                  </a:lnTo>
                  <a:lnTo>
                    <a:pt x="131" y="117"/>
                  </a:lnTo>
                  <a:lnTo>
                    <a:pt x="129" y="116"/>
                  </a:lnTo>
                  <a:lnTo>
                    <a:pt x="127" y="113"/>
                  </a:lnTo>
                  <a:lnTo>
                    <a:pt x="123" y="109"/>
                  </a:lnTo>
                  <a:lnTo>
                    <a:pt x="112" y="101"/>
                  </a:lnTo>
                  <a:lnTo>
                    <a:pt x="100" y="94"/>
                  </a:lnTo>
                  <a:lnTo>
                    <a:pt x="85" y="86"/>
                  </a:lnTo>
                  <a:lnTo>
                    <a:pt x="78" y="82"/>
                  </a:lnTo>
                  <a:lnTo>
                    <a:pt x="70" y="76"/>
                  </a:lnTo>
                  <a:lnTo>
                    <a:pt x="62" y="69"/>
                  </a:lnTo>
                  <a:lnTo>
                    <a:pt x="59" y="67"/>
                  </a:lnTo>
                  <a:lnTo>
                    <a:pt x="56" y="63"/>
                  </a:lnTo>
                  <a:lnTo>
                    <a:pt x="55" y="60"/>
                  </a:lnTo>
                  <a:lnTo>
                    <a:pt x="54" y="57"/>
                  </a:lnTo>
                  <a:lnTo>
                    <a:pt x="52" y="52"/>
                  </a:lnTo>
                  <a:lnTo>
                    <a:pt x="51" y="45"/>
                  </a:lnTo>
                  <a:lnTo>
                    <a:pt x="52" y="39"/>
                  </a:lnTo>
                  <a:lnTo>
                    <a:pt x="52" y="37"/>
                  </a:lnTo>
                  <a:lnTo>
                    <a:pt x="55" y="33"/>
                  </a:lnTo>
                  <a:lnTo>
                    <a:pt x="58" y="27"/>
                  </a:lnTo>
                  <a:lnTo>
                    <a:pt x="60" y="23"/>
                  </a:lnTo>
                  <a:lnTo>
                    <a:pt x="66" y="20"/>
                  </a:lnTo>
                  <a:lnTo>
                    <a:pt x="73" y="18"/>
                  </a:lnTo>
                  <a:lnTo>
                    <a:pt x="80" y="16"/>
                  </a:lnTo>
                  <a:lnTo>
                    <a:pt x="84" y="16"/>
                  </a:lnTo>
                  <a:lnTo>
                    <a:pt x="88" y="16"/>
                  </a:lnTo>
                  <a:lnTo>
                    <a:pt x="93" y="18"/>
                  </a:lnTo>
                  <a:lnTo>
                    <a:pt x="97" y="19"/>
                  </a:lnTo>
                  <a:lnTo>
                    <a:pt x="106" y="22"/>
                  </a:lnTo>
                  <a:lnTo>
                    <a:pt x="111" y="27"/>
                  </a:lnTo>
                  <a:lnTo>
                    <a:pt x="114" y="30"/>
                  </a:lnTo>
                  <a:lnTo>
                    <a:pt x="116" y="33"/>
                  </a:lnTo>
                  <a:lnTo>
                    <a:pt x="119" y="38"/>
                  </a:lnTo>
                  <a:lnTo>
                    <a:pt x="122" y="42"/>
                  </a:lnTo>
                  <a:lnTo>
                    <a:pt x="125" y="53"/>
                  </a:lnTo>
                  <a:lnTo>
                    <a:pt x="127" y="68"/>
                  </a:lnTo>
                  <a:lnTo>
                    <a:pt x="129" y="69"/>
                  </a:lnTo>
                  <a:lnTo>
                    <a:pt x="130" y="69"/>
                  </a:lnTo>
                  <a:lnTo>
                    <a:pt x="138" y="69"/>
                  </a:lnTo>
                  <a:lnTo>
                    <a:pt x="141" y="68"/>
                  </a:lnTo>
                  <a:lnTo>
                    <a:pt x="141" y="67"/>
                  </a:lnTo>
                  <a:lnTo>
                    <a:pt x="142" y="44"/>
                  </a:lnTo>
                  <a:lnTo>
                    <a:pt x="142" y="28"/>
                  </a:lnTo>
                  <a:lnTo>
                    <a:pt x="144" y="15"/>
                  </a:lnTo>
                  <a:lnTo>
                    <a:pt x="144" y="13"/>
                  </a:lnTo>
                  <a:lnTo>
                    <a:pt x="144" y="12"/>
                  </a:lnTo>
                  <a:lnTo>
                    <a:pt x="142" y="11"/>
                  </a:lnTo>
                  <a:lnTo>
                    <a:pt x="140" y="11"/>
                  </a:lnTo>
                  <a:lnTo>
                    <a:pt x="137" y="9"/>
                  </a:lnTo>
                  <a:lnTo>
                    <a:pt x="136" y="9"/>
                  </a:lnTo>
                  <a:lnTo>
                    <a:pt x="134" y="11"/>
                  </a:lnTo>
                  <a:lnTo>
                    <a:pt x="131" y="13"/>
                  </a:lnTo>
                  <a:lnTo>
                    <a:pt x="130" y="15"/>
                  </a:lnTo>
                  <a:lnTo>
                    <a:pt x="129" y="15"/>
                  </a:lnTo>
                  <a:lnTo>
                    <a:pt x="127" y="13"/>
                  </a:lnTo>
                  <a:lnTo>
                    <a:pt x="125" y="12"/>
                  </a:lnTo>
                  <a:lnTo>
                    <a:pt x="119" y="9"/>
                  </a:lnTo>
                  <a:lnTo>
                    <a:pt x="114" y="7"/>
                  </a:lnTo>
                  <a:lnTo>
                    <a:pt x="104" y="4"/>
                  </a:lnTo>
                  <a:lnTo>
                    <a:pt x="99" y="3"/>
                  </a:lnTo>
                  <a:lnTo>
                    <a:pt x="93" y="1"/>
                  </a:lnTo>
                  <a:lnTo>
                    <a:pt x="81" y="0"/>
                  </a:lnTo>
                  <a:lnTo>
                    <a:pt x="69" y="1"/>
                  </a:lnTo>
                  <a:lnTo>
                    <a:pt x="63" y="3"/>
                  </a:lnTo>
                  <a:lnTo>
                    <a:pt x="58" y="4"/>
                  </a:lnTo>
                  <a:lnTo>
                    <a:pt x="52" y="7"/>
                  </a:lnTo>
                  <a:lnTo>
                    <a:pt x="48" y="9"/>
                  </a:lnTo>
                  <a:lnTo>
                    <a:pt x="44" y="12"/>
                  </a:lnTo>
                  <a:lnTo>
                    <a:pt x="40" y="15"/>
                  </a:lnTo>
                  <a:lnTo>
                    <a:pt x="36" y="19"/>
                  </a:lnTo>
                  <a:lnTo>
                    <a:pt x="32" y="23"/>
                  </a:lnTo>
                  <a:lnTo>
                    <a:pt x="29" y="28"/>
                  </a:lnTo>
                  <a:lnTo>
                    <a:pt x="26" y="34"/>
                  </a:lnTo>
                  <a:lnTo>
                    <a:pt x="24" y="38"/>
                  </a:lnTo>
                  <a:lnTo>
                    <a:pt x="22" y="45"/>
                  </a:lnTo>
                  <a:lnTo>
                    <a:pt x="22" y="60"/>
                  </a:lnTo>
                  <a:lnTo>
                    <a:pt x="22" y="67"/>
                  </a:lnTo>
                  <a:lnTo>
                    <a:pt x="24" y="74"/>
                  </a:lnTo>
                  <a:lnTo>
                    <a:pt x="25" y="79"/>
                  </a:lnTo>
                  <a:lnTo>
                    <a:pt x="26" y="84"/>
                  </a:lnTo>
                  <a:lnTo>
                    <a:pt x="29" y="89"/>
                  </a:lnTo>
                  <a:lnTo>
                    <a:pt x="32" y="94"/>
                  </a:lnTo>
                  <a:lnTo>
                    <a:pt x="37" y="98"/>
                  </a:lnTo>
                  <a:lnTo>
                    <a:pt x="43" y="104"/>
                  </a:lnTo>
                  <a:lnTo>
                    <a:pt x="54" y="112"/>
                  </a:lnTo>
                  <a:lnTo>
                    <a:pt x="65" y="119"/>
                  </a:lnTo>
                  <a:lnTo>
                    <a:pt x="74" y="124"/>
                  </a:lnTo>
                  <a:lnTo>
                    <a:pt x="82" y="128"/>
                  </a:lnTo>
                  <a:lnTo>
                    <a:pt x="89" y="134"/>
                  </a:lnTo>
                  <a:lnTo>
                    <a:pt x="96" y="139"/>
                  </a:lnTo>
                  <a:lnTo>
                    <a:pt x="101" y="145"/>
                  </a:lnTo>
                  <a:lnTo>
                    <a:pt x="104" y="149"/>
                  </a:lnTo>
                  <a:lnTo>
                    <a:pt x="106" y="151"/>
                  </a:lnTo>
                  <a:lnTo>
                    <a:pt x="108" y="158"/>
                  </a:lnTo>
                  <a:lnTo>
                    <a:pt x="110" y="166"/>
                  </a:lnTo>
                  <a:lnTo>
                    <a:pt x="110" y="176"/>
                  </a:lnTo>
                  <a:lnTo>
                    <a:pt x="108" y="180"/>
                  </a:lnTo>
                  <a:lnTo>
                    <a:pt x="107" y="183"/>
                  </a:lnTo>
                  <a:lnTo>
                    <a:pt x="104" y="188"/>
                  </a:lnTo>
                  <a:lnTo>
                    <a:pt x="99" y="194"/>
                  </a:lnTo>
                  <a:lnTo>
                    <a:pt x="93" y="198"/>
                  </a:lnTo>
                  <a:lnTo>
                    <a:pt x="86" y="199"/>
                  </a:lnTo>
                  <a:lnTo>
                    <a:pt x="81" y="202"/>
                  </a:lnTo>
                  <a:lnTo>
                    <a:pt x="74" y="202"/>
                  </a:lnTo>
                  <a:lnTo>
                    <a:pt x="69" y="202"/>
                  </a:lnTo>
                  <a:lnTo>
                    <a:pt x="62" y="200"/>
                  </a:lnTo>
                  <a:lnTo>
                    <a:pt x="56" y="199"/>
                  </a:lnTo>
                  <a:lnTo>
                    <a:pt x="51" y="196"/>
                  </a:lnTo>
                  <a:lnTo>
                    <a:pt x="45" y="192"/>
                  </a:lnTo>
                  <a:lnTo>
                    <a:pt x="41" y="188"/>
                  </a:lnTo>
                  <a:lnTo>
                    <a:pt x="37" y="184"/>
                  </a:lnTo>
                  <a:lnTo>
                    <a:pt x="35" y="179"/>
                  </a:lnTo>
                  <a:lnTo>
                    <a:pt x="33" y="173"/>
                  </a:lnTo>
                  <a:lnTo>
                    <a:pt x="29" y="162"/>
                  </a:lnTo>
                  <a:lnTo>
                    <a:pt x="28" y="154"/>
                  </a:lnTo>
                  <a:lnTo>
                    <a:pt x="28" y="147"/>
                  </a:lnTo>
                  <a:lnTo>
                    <a:pt x="29" y="142"/>
                  </a:lnTo>
                  <a:lnTo>
                    <a:pt x="28" y="139"/>
                  </a:lnTo>
                  <a:lnTo>
                    <a:pt x="25" y="138"/>
                  </a:lnTo>
                  <a:lnTo>
                    <a:pt x="18" y="136"/>
                  </a:lnTo>
                  <a:lnTo>
                    <a:pt x="17" y="136"/>
                  </a:lnTo>
                  <a:lnTo>
                    <a:pt x="15" y="136"/>
                  </a:lnTo>
                  <a:lnTo>
                    <a:pt x="14" y="139"/>
                  </a:lnTo>
                  <a:lnTo>
                    <a:pt x="0" y="194"/>
                  </a:lnTo>
                  <a:lnTo>
                    <a:pt x="0" y="196"/>
                  </a:lnTo>
                  <a:lnTo>
                    <a:pt x="0" y="198"/>
                  </a:lnTo>
                  <a:lnTo>
                    <a:pt x="2" y="199"/>
                  </a:lnTo>
                  <a:lnTo>
                    <a:pt x="5" y="200"/>
                  </a:lnTo>
                  <a:lnTo>
                    <a:pt x="6" y="200"/>
                  </a:lnTo>
                  <a:lnTo>
                    <a:pt x="9" y="200"/>
                  </a:lnTo>
                  <a:lnTo>
                    <a:pt x="10" y="200"/>
                  </a:lnTo>
                  <a:lnTo>
                    <a:pt x="11" y="199"/>
                  </a:lnTo>
                  <a:lnTo>
                    <a:pt x="13" y="195"/>
                  </a:lnTo>
                  <a:lnTo>
                    <a:pt x="14" y="194"/>
                  </a:lnTo>
                  <a:lnTo>
                    <a:pt x="15" y="192"/>
                  </a:lnTo>
                  <a:lnTo>
                    <a:pt x="18" y="194"/>
                  </a:lnTo>
                  <a:lnTo>
                    <a:pt x="20" y="195"/>
                  </a:lnTo>
                  <a:lnTo>
                    <a:pt x="28" y="202"/>
                  </a:lnTo>
                  <a:lnTo>
                    <a:pt x="33" y="206"/>
                  </a:lnTo>
                  <a:lnTo>
                    <a:pt x="39" y="209"/>
                  </a:lnTo>
                  <a:lnTo>
                    <a:pt x="44" y="211"/>
                  </a:lnTo>
                  <a:lnTo>
                    <a:pt x="51" y="214"/>
                  </a:lnTo>
                  <a:lnTo>
                    <a:pt x="59" y="217"/>
                  </a:lnTo>
                  <a:lnTo>
                    <a:pt x="67" y="218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3" name="Freeform 545"/>
            <p:cNvSpPr>
              <a:spLocks noChangeAspect="1"/>
            </p:cNvSpPr>
            <p:nvPr/>
          </p:nvSpPr>
          <p:spPr bwMode="auto">
            <a:xfrm>
              <a:off x="3108" y="1479"/>
              <a:ext cx="154" cy="229"/>
            </a:xfrm>
            <a:custGeom>
              <a:avLst/>
              <a:gdLst>
                <a:gd name="T0" fmla="*/ 77 w 155"/>
                <a:gd name="T1" fmla="*/ 47 h 230"/>
                <a:gd name="T2" fmla="*/ 77 w 155"/>
                <a:gd name="T3" fmla="*/ 42 h 230"/>
                <a:gd name="T4" fmla="*/ 77 w 155"/>
                <a:gd name="T5" fmla="*/ 39 h 230"/>
                <a:gd name="T6" fmla="*/ 77 w 155"/>
                <a:gd name="T7" fmla="*/ 41 h 230"/>
                <a:gd name="T8" fmla="*/ 77 w 155"/>
                <a:gd name="T9" fmla="*/ 43 h 230"/>
                <a:gd name="T10" fmla="*/ 77 w 155"/>
                <a:gd name="T11" fmla="*/ 42 h 230"/>
                <a:gd name="T12" fmla="*/ 77 w 155"/>
                <a:gd name="T13" fmla="*/ 30 h 230"/>
                <a:gd name="T14" fmla="*/ 77 w 155"/>
                <a:gd name="T15" fmla="*/ 23 h 230"/>
                <a:gd name="T16" fmla="*/ 77 w 155"/>
                <a:gd name="T17" fmla="*/ 12 h 230"/>
                <a:gd name="T18" fmla="*/ 65 w 155"/>
                <a:gd name="T19" fmla="*/ 0 h 230"/>
                <a:gd name="T20" fmla="*/ 61 w 155"/>
                <a:gd name="T21" fmla="*/ 1 h 230"/>
                <a:gd name="T22" fmla="*/ 58 w 155"/>
                <a:gd name="T23" fmla="*/ 13 h 230"/>
                <a:gd name="T24" fmla="*/ 60 w 155"/>
                <a:gd name="T25" fmla="*/ 15 h 230"/>
                <a:gd name="T26" fmla="*/ 73 w 155"/>
                <a:gd name="T27" fmla="*/ 20 h 230"/>
                <a:gd name="T28" fmla="*/ 77 w 155"/>
                <a:gd name="T29" fmla="*/ 26 h 230"/>
                <a:gd name="T30" fmla="*/ 77 w 155"/>
                <a:gd name="T31" fmla="*/ 30 h 230"/>
                <a:gd name="T32" fmla="*/ 77 w 155"/>
                <a:gd name="T33" fmla="*/ 34 h 230"/>
                <a:gd name="T34" fmla="*/ 62 w 155"/>
                <a:gd name="T35" fmla="*/ 110 h 230"/>
                <a:gd name="T36" fmla="*/ 38 w 155"/>
                <a:gd name="T37" fmla="*/ 115 h 230"/>
                <a:gd name="T38" fmla="*/ 34 w 155"/>
                <a:gd name="T39" fmla="*/ 115 h 230"/>
                <a:gd name="T40" fmla="*/ 30 w 155"/>
                <a:gd name="T41" fmla="*/ 115 h 230"/>
                <a:gd name="T42" fmla="*/ 16 w 155"/>
                <a:gd name="T43" fmla="*/ 115 h 230"/>
                <a:gd name="T44" fmla="*/ 5 w 155"/>
                <a:gd name="T45" fmla="*/ 115 h 230"/>
                <a:gd name="T46" fmla="*/ 2 w 155"/>
                <a:gd name="T47" fmla="*/ 115 h 230"/>
                <a:gd name="T48" fmla="*/ 0 w 155"/>
                <a:gd name="T49" fmla="*/ 115 h 230"/>
                <a:gd name="T50" fmla="*/ 1 w 155"/>
                <a:gd name="T51" fmla="*/ 115 h 230"/>
                <a:gd name="T52" fmla="*/ 45 w 155"/>
                <a:gd name="T53" fmla="*/ 124 h 230"/>
                <a:gd name="T54" fmla="*/ 73 w 155"/>
                <a:gd name="T55" fmla="*/ 135 h 230"/>
                <a:gd name="T56" fmla="*/ 77 w 155"/>
                <a:gd name="T57" fmla="*/ 140 h 230"/>
                <a:gd name="T58" fmla="*/ 77 w 155"/>
                <a:gd name="T59" fmla="*/ 139 h 230"/>
                <a:gd name="T60" fmla="*/ 77 w 155"/>
                <a:gd name="T61" fmla="*/ 127 h 230"/>
                <a:gd name="T62" fmla="*/ 77 w 155"/>
                <a:gd name="T63" fmla="*/ 125 h 230"/>
                <a:gd name="T64" fmla="*/ 77 w 155"/>
                <a:gd name="T65" fmla="*/ 121 h 230"/>
                <a:gd name="T66" fmla="*/ 77 w 155"/>
                <a:gd name="T67" fmla="*/ 117 h 230"/>
                <a:gd name="T68" fmla="*/ 75 w 155"/>
                <a:gd name="T69" fmla="*/ 115 h 230"/>
                <a:gd name="T70" fmla="*/ 75 w 155"/>
                <a:gd name="T71" fmla="*/ 115 h 230"/>
                <a:gd name="T72" fmla="*/ 77 w 155"/>
                <a:gd name="T73" fmla="*/ 115 h 230"/>
                <a:gd name="T74" fmla="*/ 77 w 155"/>
                <a:gd name="T75" fmla="*/ 106 h 23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55"/>
                <a:gd name="T115" fmla="*/ 0 h 230"/>
                <a:gd name="T116" fmla="*/ 155 w 155"/>
                <a:gd name="T117" fmla="*/ 230 h 23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55" h="230">
                  <a:moveTo>
                    <a:pt x="102" y="106"/>
                  </a:moveTo>
                  <a:lnTo>
                    <a:pt x="121" y="47"/>
                  </a:lnTo>
                  <a:lnTo>
                    <a:pt x="122" y="43"/>
                  </a:lnTo>
                  <a:lnTo>
                    <a:pt x="124" y="42"/>
                  </a:lnTo>
                  <a:lnTo>
                    <a:pt x="127" y="41"/>
                  </a:lnTo>
                  <a:lnTo>
                    <a:pt x="128" y="39"/>
                  </a:lnTo>
                  <a:lnTo>
                    <a:pt x="133" y="39"/>
                  </a:lnTo>
                  <a:lnTo>
                    <a:pt x="142" y="41"/>
                  </a:lnTo>
                  <a:lnTo>
                    <a:pt x="148" y="43"/>
                  </a:lnTo>
                  <a:lnTo>
                    <a:pt x="150" y="43"/>
                  </a:lnTo>
                  <a:lnTo>
                    <a:pt x="151" y="43"/>
                  </a:lnTo>
                  <a:lnTo>
                    <a:pt x="152" y="42"/>
                  </a:lnTo>
                  <a:lnTo>
                    <a:pt x="155" y="31"/>
                  </a:lnTo>
                  <a:lnTo>
                    <a:pt x="155" y="30"/>
                  </a:lnTo>
                  <a:lnTo>
                    <a:pt x="154" y="28"/>
                  </a:lnTo>
                  <a:lnTo>
                    <a:pt x="137" y="23"/>
                  </a:lnTo>
                  <a:lnTo>
                    <a:pt x="114" y="17"/>
                  </a:lnTo>
                  <a:lnTo>
                    <a:pt x="98" y="12"/>
                  </a:lnTo>
                  <a:lnTo>
                    <a:pt x="83" y="6"/>
                  </a:lnTo>
                  <a:lnTo>
                    <a:pt x="65" y="0"/>
                  </a:lnTo>
                  <a:lnTo>
                    <a:pt x="62" y="0"/>
                  </a:lnTo>
                  <a:lnTo>
                    <a:pt x="61" y="1"/>
                  </a:lnTo>
                  <a:lnTo>
                    <a:pt x="58" y="11"/>
                  </a:lnTo>
                  <a:lnTo>
                    <a:pt x="58" y="13"/>
                  </a:lnTo>
                  <a:lnTo>
                    <a:pt x="58" y="15"/>
                  </a:lnTo>
                  <a:lnTo>
                    <a:pt x="60" y="15"/>
                  </a:lnTo>
                  <a:lnTo>
                    <a:pt x="68" y="17"/>
                  </a:lnTo>
                  <a:lnTo>
                    <a:pt x="73" y="20"/>
                  </a:lnTo>
                  <a:lnTo>
                    <a:pt x="79" y="21"/>
                  </a:lnTo>
                  <a:lnTo>
                    <a:pt x="84" y="26"/>
                  </a:lnTo>
                  <a:lnTo>
                    <a:pt x="86" y="28"/>
                  </a:lnTo>
                  <a:lnTo>
                    <a:pt x="87" y="30"/>
                  </a:lnTo>
                  <a:lnTo>
                    <a:pt x="87" y="32"/>
                  </a:lnTo>
                  <a:lnTo>
                    <a:pt x="87" y="34"/>
                  </a:lnTo>
                  <a:lnTo>
                    <a:pt x="69" y="91"/>
                  </a:lnTo>
                  <a:lnTo>
                    <a:pt x="62" y="110"/>
                  </a:lnTo>
                  <a:lnTo>
                    <a:pt x="49" y="152"/>
                  </a:lnTo>
                  <a:lnTo>
                    <a:pt x="38" y="187"/>
                  </a:lnTo>
                  <a:lnTo>
                    <a:pt x="35" y="189"/>
                  </a:lnTo>
                  <a:lnTo>
                    <a:pt x="34" y="191"/>
                  </a:lnTo>
                  <a:lnTo>
                    <a:pt x="32" y="192"/>
                  </a:lnTo>
                  <a:lnTo>
                    <a:pt x="30" y="192"/>
                  </a:lnTo>
                  <a:lnTo>
                    <a:pt x="23" y="191"/>
                  </a:lnTo>
                  <a:lnTo>
                    <a:pt x="16" y="189"/>
                  </a:lnTo>
                  <a:lnTo>
                    <a:pt x="6" y="185"/>
                  </a:lnTo>
                  <a:lnTo>
                    <a:pt x="5" y="185"/>
                  </a:lnTo>
                  <a:lnTo>
                    <a:pt x="4" y="187"/>
                  </a:lnTo>
                  <a:lnTo>
                    <a:pt x="2" y="188"/>
                  </a:lnTo>
                  <a:lnTo>
                    <a:pt x="0" y="198"/>
                  </a:lnTo>
                  <a:lnTo>
                    <a:pt x="0" y="200"/>
                  </a:lnTo>
                  <a:lnTo>
                    <a:pt x="0" y="202"/>
                  </a:lnTo>
                  <a:lnTo>
                    <a:pt x="1" y="202"/>
                  </a:lnTo>
                  <a:lnTo>
                    <a:pt x="17" y="207"/>
                  </a:lnTo>
                  <a:lnTo>
                    <a:pt x="45" y="214"/>
                  </a:lnTo>
                  <a:lnTo>
                    <a:pt x="60" y="219"/>
                  </a:lnTo>
                  <a:lnTo>
                    <a:pt x="73" y="225"/>
                  </a:lnTo>
                  <a:lnTo>
                    <a:pt x="90" y="230"/>
                  </a:lnTo>
                  <a:lnTo>
                    <a:pt x="91" y="230"/>
                  </a:lnTo>
                  <a:lnTo>
                    <a:pt x="92" y="230"/>
                  </a:lnTo>
                  <a:lnTo>
                    <a:pt x="94" y="229"/>
                  </a:lnTo>
                  <a:lnTo>
                    <a:pt x="97" y="218"/>
                  </a:lnTo>
                  <a:lnTo>
                    <a:pt x="97" y="217"/>
                  </a:lnTo>
                  <a:lnTo>
                    <a:pt x="97" y="215"/>
                  </a:lnTo>
                  <a:lnTo>
                    <a:pt x="95" y="215"/>
                  </a:lnTo>
                  <a:lnTo>
                    <a:pt x="88" y="213"/>
                  </a:lnTo>
                  <a:lnTo>
                    <a:pt x="84" y="211"/>
                  </a:lnTo>
                  <a:lnTo>
                    <a:pt x="80" y="208"/>
                  </a:lnTo>
                  <a:lnTo>
                    <a:pt x="77" y="207"/>
                  </a:lnTo>
                  <a:lnTo>
                    <a:pt x="76" y="204"/>
                  </a:lnTo>
                  <a:lnTo>
                    <a:pt x="75" y="200"/>
                  </a:lnTo>
                  <a:lnTo>
                    <a:pt x="75" y="198"/>
                  </a:lnTo>
                  <a:lnTo>
                    <a:pt x="75" y="193"/>
                  </a:lnTo>
                  <a:lnTo>
                    <a:pt x="75" y="191"/>
                  </a:lnTo>
                  <a:lnTo>
                    <a:pt x="84" y="158"/>
                  </a:lnTo>
                  <a:lnTo>
                    <a:pt x="94" y="128"/>
                  </a:lnTo>
                  <a:lnTo>
                    <a:pt x="102" y="106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4" name="Freeform 546"/>
            <p:cNvSpPr>
              <a:spLocks noChangeAspect="1"/>
            </p:cNvSpPr>
            <p:nvPr/>
          </p:nvSpPr>
          <p:spPr bwMode="auto">
            <a:xfrm>
              <a:off x="3261" y="1518"/>
              <a:ext cx="236" cy="264"/>
            </a:xfrm>
            <a:custGeom>
              <a:avLst/>
              <a:gdLst>
                <a:gd name="T0" fmla="*/ 54 w 237"/>
                <a:gd name="T1" fmla="*/ 353 h 262"/>
                <a:gd name="T2" fmla="*/ 37 w 237"/>
                <a:gd name="T3" fmla="*/ 421 h 262"/>
                <a:gd name="T4" fmla="*/ 30 w 237"/>
                <a:gd name="T5" fmla="*/ 422 h 262"/>
                <a:gd name="T6" fmla="*/ 26 w 237"/>
                <a:gd name="T7" fmla="*/ 421 h 262"/>
                <a:gd name="T8" fmla="*/ 8 w 237"/>
                <a:gd name="T9" fmla="*/ 406 h 262"/>
                <a:gd name="T10" fmla="*/ 5 w 237"/>
                <a:gd name="T11" fmla="*/ 409 h 262"/>
                <a:gd name="T12" fmla="*/ 0 w 237"/>
                <a:gd name="T13" fmla="*/ 422 h 262"/>
                <a:gd name="T14" fmla="*/ 1 w 237"/>
                <a:gd name="T15" fmla="*/ 427 h 262"/>
                <a:gd name="T16" fmla="*/ 20 w 237"/>
                <a:gd name="T17" fmla="*/ 443 h 262"/>
                <a:gd name="T18" fmla="*/ 84 w 237"/>
                <a:gd name="T19" fmla="*/ 508 h 262"/>
                <a:gd name="T20" fmla="*/ 87 w 237"/>
                <a:gd name="T21" fmla="*/ 508 h 262"/>
                <a:gd name="T22" fmla="*/ 93 w 237"/>
                <a:gd name="T23" fmla="*/ 489 h 262"/>
                <a:gd name="T24" fmla="*/ 94 w 237"/>
                <a:gd name="T25" fmla="*/ 484 h 262"/>
                <a:gd name="T26" fmla="*/ 76 w 237"/>
                <a:gd name="T27" fmla="*/ 461 h 262"/>
                <a:gd name="T28" fmla="*/ 72 w 237"/>
                <a:gd name="T29" fmla="*/ 451 h 262"/>
                <a:gd name="T30" fmla="*/ 72 w 237"/>
                <a:gd name="T31" fmla="*/ 445 h 262"/>
                <a:gd name="T32" fmla="*/ 86 w 237"/>
                <a:gd name="T33" fmla="*/ 404 h 262"/>
                <a:gd name="T34" fmla="*/ 118 w 237"/>
                <a:gd name="T35" fmla="*/ 169 h 262"/>
                <a:gd name="T36" fmla="*/ 118 w 237"/>
                <a:gd name="T37" fmla="*/ 192 h 262"/>
                <a:gd name="T38" fmla="*/ 118 w 237"/>
                <a:gd name="T39" fmla="*/ 203 h 262"/>
                <a:gd name="T40" fmla="*/ 118 w 237"/>
                <a:gd name="T41" fmla="*/ 235 h 262"/>
                <a:gd name="T42" fmla="*/ 118 w 237"/>
                <a:gd name="T43" fmla="*/ 269 h 262"/>
                <a:gd name="T44" fmla="*/ 118 w 237"/>
                <a:gd name="T45" fmla="*/ 291 h 262"/>
                <a:gd name="T46" fmla="*/ 118 w 237"/>
                <a:gd name="T47" fmla="*/ 297 h 262"/>
                <a:gd name="T48" fmla="*/ 128 w 237"/>
                <a:gd name="T49" fmla="*/ 299 h 262"/>
                <a:gd name="T50" fmla="*/ 138 w 237"/>
                <a:gd name="T51" fmla="*/ 241 h 262"/>
                <a:gd name="T52" fmla="*/ 147 w 237"/>
                <a:gd name="T53" fmla="*/ 191 h 262"/>
                <a:gd name="T54" fmla="*/ 147 w 237"/>
                <a:gd name="T55" fmla="*/ 185 h 262"/>
                <a:gd name="T56" fmla="*/ 142 w 237"/>
                <a:gd name="T57" fmla="*/ 184 h 262"/>
                <a:gd name="T58" fmla="*/ 132 w 237"/>
                <a:gd name="T59" fmla="*/ 185 h 262"/>
                <a:gd name="T60" fmla="*/ 120 w 237"/>
                <a:gd name="T61" fmla="*/ 181 h 262"/>
                <a:gd name="T62" fmla="*/ 118 w 237"/>
                <a:gd name="T63" fmla="*/ 61 h 262"/>
                <a:gd name="T64" fmla="*/ 106 w 237"/>
                <a:gd name="T65" fmla="*/ 35 h 262"/>
                <a:gd name="T66" fmla="*/ 75 w 237"/>
                <a:gd name="T67" fmla="*/ 15 h 262"/>
                <a:gd name="T68" fmla="*/ 71 w 237"/>
                <a:gd name="T69" fmla="*/ 8 h 262"/>
                <a:gd name="T70" fmla="*/ 68 w 237"/>
                <a:gd name="T71" fmla="*/ 1 h 262"/>
                <a:gd name="T72" fmla="*/ 65 w 237"/>
                <a:gd name="T73" fmla="*/ 0 h 262"/>
                <a:gd name="T74" fmla="*/ 61 w 237"/>
                <a:gd name="T75" fmla="*/ 1 h 262"/>
                <a:gd name="T76" fmla="*/ 41 w 237"/>
                <a:gd name="T77" fmla="*/ 23 h 262"/>
                <a:gd name="T78" fmla="*/ 18 w 237"/>
                <a:gd name="T79" fmla="*/ 45 h 262"/>
                <a:gd name="T80" fmla="*/ 18 w 237"/>
                <a:gd name="T81" fmla="*/ 47 h 262"/>
                <a:gd name="T82" fmla="*/ 24 w 237"/>
                <a:gd name="T83" fmla="*/ 56 h 262"/>
                <a:gd name="T84" fmla="*/ 28 w 237"/>
                <a:gd name="T85" fmla="*/ 56 h 262"/>
                <a:gd name="T86" fmla="*/ 48 w 237"/>
                <a:gd name="T87" fmla="*/ 45 h 262"/>
                <a:gd name="T88" fmla="*/ 59 w 237"/>
                <a:gd name="T89" fmla="*/ 39 h 262"/>
                <a:gd name="T90" fmla="*/ 76 w 237"/>
                <a:gd name="T91" fmla="*/ 39 h 262"/>
                <a:gd name="T92" fmla="*/ 91 w 237"/>
                <a:gd name="T93" fmla="*/ 46 h 262"/>
                <a:gd name="T94" fmla="*/ 113 w 237"/>
                <a:gd name="T95" fmla="*/ 56 h 262"/>
                <a:gd name="T96" fmla="*/ 74 w 237"/>
                <a:gd name="T97" fmla="*/ 277 h 26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37"/>
                <a:gd name="T148" fmla="*/ 0 h 262"/>
                <a:gd name="T149" fmla="*/ 237 w 237"/>
                <a:gd name="T150" fmla="*/ 262 h 26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37" h="262">
                  <a:moveTo>
                    <a:pt x="74" y="147"/>
                  </a:moveTo>
                  <a:lnTo>
                    <a:pt x="54" y="181"/>
                  </a:lnTo>
                  <a:lnTo>
                    <a:pt x="38" y="208"/>
                  </a:lnTo>
                  <a:lnTo>
                    <a:pt x="37" y="210"/>
                  </a:lnTo>
                  <a:lnTo>
                    <a:pt x="34" y="211"/>
                  </a:lnTo>
                  <a:lnTo>
                    <a:pt x="30" y="211"/>
                  </a:lnTo>
                  <a:lnTo>
                    <a:pt x="27" y="210"/>
                  </a:lnTo>
                  <a:lnTo>
                    <a:pt x="26" y="210"/>
                  </a:lnTo>
                  <a:lnTo>
                    <a:pt x="9" y="200"/>
                  </a:lnTo>
                  <a:lnTo>
                    <a:pt x="8" y="200"/>
                  </a:lnTo>
                  <a:lnTo>
                    <a:pt x="7" y="200"/>
                  </a:lnTo>
                  <a:lnTo>
                    <a:pt x="5" y="202"/>
                  </a:lnTo>
                  <a:lnTo>
                    <a:pt x="1" y="210"/>
                  </a:lnTo>
                  <a:lnTo>
                    <a:pt x="0" y="211"/>
                  </a:lnTo>
                  <a:lnTo>
                    <a:pt x="0" y="212"/>
                  </a:lnTo>
                  <a:lnTo>
                    <a:pt x="1" y="214"/>
                  </a:lnTo>
                  <a:lnTo>
                    <a:pt x="3" y="215"/>
                  </a:lnTo>
                  <a:lnTo>
                    <a:pt x="20" y="225"/>
                  </a:lnTo>
                  <a:lnTo>
                    <a:pt x="44" y="237"/>
                  </a:lnTo>
                  <a:lnTo>
                    <a:pt x="84" y="260"/>
                  </a:lnTo>
                  <a:lnTo>
                    <a:pt x="86" y="262"/>
                  </a:lnTo>
                  <a:lnTo>
                    <a:pt x="87" y="260"/>
                  </a:lnTo>
                  <a:lnTo>
                    <a:pt x="89" y="260"/>
                  </a:lnTo>
                  <a:lnTo>
                    <a:pt x="93" y="251"/>
                  </a:lnTo>
                  <a:lnTo>
                    <a:pt x="94" y="249"/>
                  </a:lnTo>
                  <a:lnTo>
                    <a:pt x="94" y="248"/>
                  </a:lnTo>
                  <a:lnTo>
                    <a:pt x="93" y="247"/>
                  </a:lnTo>
                  <a:lnTo>
                    <a:pt x="76" y="237"/>
                  </a:lnTo>
                  <a:lnTo>
                    <a:pt x="74" y="234"/>
                  </a:lnTo>
                  <a:lnTo>
                    <a:pt x="72" y="230"/>
                  </a:lnTo>
                  <a:lnTo>
                    <a:pt x="71" y="229"/>
                  </a:lnTo>
                  <a:lnTo>
                    <a:pt x="72" y="226"/>
                  </a:lnTo>
                  <a:lnTo>
                    <a:pt x="74" y="222"/>
                  </a:lnTo>
                  <a:lnTo>
                    <a:pt x="86" y="199"/>
                  </a:lnTo>
                  <a:lnTo>
                    <a:pt x="114" y="146"/>
                  </a:lnTo>
                  <a:lnTo>
                    <a:pt x="153" y="79"/>
                  </a:lnTo>
                  <a:lnTo>
                    <a:pt x="176" y="92"/>
                  </a:lnTo>
                  <a:lnTo>
                    <a:pt x="191" y="102"/>
                  </a:lnTo>
                  <a:lnTo>
                    <a:pt x="198" y="107"/>
                  </a:lnTo>
                  <a:lnTo>
                    <a:pt x="202" y="110"/>
                  </a:lnTo>
                  <a:lnTo>
                    <a:pt x="203" y="121"/>
                  </a:lnTo>
                  <a:lnTo>
                    <a:pt x="205" y="126"/>
                  </a:lnTo>
                  <a:lnTo>
                    <a:pt x="205" y="132"/>
                  </a:lnTo>
                  <a:lnTo>
                    <a:pt x="205" y="143"/>
                  </a:lnTo>
                  <a:lnTo>
                    <a:pt x="205" y="152"/>
                  </a:lnTo>
                  <a:lnTo>
                    <a:pt x="205" y="154"/>
                  </a:lnTo>
                  <a:lnTo>
                    <a:pt x="205" y="155"/>
                  </a:lnTo>
                  <a:lnTo>
                    <a:pt x="207" y="157"/>
                  </a:lnTo>
                  <a:lnTo>
                    <a:pt x="215" y="159"/>
                  </a:lnTo>
                  <a:lnTo>
                    <a:pt x="218" y="158"/>
                  </a:lnTo>
                  <a:lnTo>
                    <a:pt x="220" y="157"/>
                  </a:lnTo>
                  <a:lnTo>
                    <a:pt x="228" y="129"/>
                  </a:lnTo>
                  <a:lnTo>
                    <a:pt x="235" y="106"/>
                  </a:lnTo>
                  <a:lnTo>
                    <a:pt x="237" y="101"/>
                  </a:lnTo>
                  <a:lnTo>
                    <a:pt x="237" y="98"/>
                  </a:lnTo>
                  <a:lnTo>
                    <a:pt x="237" y="95"/>
                  </a:lnTo>
                  <a:lnTo>
                    <a:pt x="236" y="95"/>
                  </a:lnTo>
                  <a:lnTo>
                    <a:pt x="232" y="94"/>
                  </a:lnTo>
                  <a:lnTo>
                    <a:pt x="226" y="95"/>
                  </a:lnTo>
                  <a:lnTo>
                    <a:pt x="222" y="95"/>
                  </a:lnTo>
                  <a:lnTo>
                    <a:pt x="218" y="94"/>
                  </a:lnTo>
                  <a:lnTo>
                    <a:pt x="210" y="91"/>
                  </a:lnTo>
                  <a:lnTo>
                    <a:pt x="180" y="76"/>
                  </a:lnTo>
                  <a:lnTo>
                    <a:pt x="151" y="61"/>
                  </a:lnTo>
                  <a:lnTo>
                    <a:pt x="135" y="51"/>
                  </a:lnTo>
                  <a:lnTo>
                    <a:pt x="106" y="35"/>
                  </a:lnTo>
                  <a:lnTo>
                    <a:pt x="83" y="20"/>
                  </a:lnTo>
                  <a:lnTo>
                    <a:pt x="75" y="15"/>
                  </a:lnTo>
                  <a:lnTo>
                    <a:pt x="72" y="12"/>
                  </a:lnTo>
                  <a:lnTo>
                    <a:pt x="71" y="8"/>
                  </a:lnTo>
                  <a:lnTo>
                    <a:pt x="68" y="4"/>
                  </a:lnTo>
                  <a:lnTo>
                    <a:pt x="68" y="1"/>
                  </a:lnTo>
                  <a:lnTo>
                    <a:pt x="65" y="1"/>
                  </a:lnTo>
                  <a:lnTo>
                    <a:pt x="65" y="0"/>
                  </a:lnTo>
                  <a:lnTo>
                    <a:pt x="64" y="0"/>
                  </a:lnTo>
                  <a:lnTo>
                    <a:pt x="61" y="1"/>
                  </a:lnTo>
                  <a:lnTo>
                    <a:pt x="60" y="2"/>
                  </a:lnTo>
                  <a:lnTo>
                    <a:pt x="41" y="23"/>
                  </a:lnTo>
                  <a:lnTo>
                    <a:pt x="19" y="43"/>
                  </a:lnTo>
                  <a:lnTo>
                    <a:pt x="18" y="45"/>
                  </a:lnTo>
                  <a:lnTo>
                    <a:pt x="18" y="46"/>
                  </a:lnTo>
                  <a:lnTo>
                    <a:pt x="18" y="47"/>
                  </a:lnTo>
                  <a:lnTo>
                    <a:pt x="19" y="49"/>
                  </a:lnTo>
                  <a:lnTo>
                    <a:pt x="24" y="56"/>
                  </a:lnTo>
                  <a:lnTo>
                    <a:pt x="26" y="56"/>
                  </a:lnTo>
                  <a:lnTo>
                    <a:pt x="28" y="56"/>
                  </a:lnTo>
                  <a:lnTo>
                    <a:pt x="38" y="49"/>
                  </a:lnTo>
                  <a:lnTo>
                    <a:pt x="48" y="45"/>
                  </a:lnTo>
                  <a:lnTo>
                    <a:pt x="53" y="42"/>
                  </a:lnTo>
                  <a:lnTo>
                    <a:pt x="59" y="39"/>
                  </a:lnTo>
                  <a:lnTo>
                    <a:pt x="69" y="38"/>
                  </a:lnTo>
                  <a:lnTo>
                    <a:pt x="76" y="39"/>
                  </a:lnTo>
                  <a:lnTo>
                    <a:pt x="84" y="42"/>
                  </a:lnTo>
                  <a:lnTo>
                    <a:pt x="91" y="46"/>
                  </a:lnTo>
                  <a:lnTo>
                    <a:pt x="99" y="49"/>
                  </a:lnTo>
                  <a:lnTo>
                    <a:pt x="113" y="56"/>
                  </a:lnTo>
                  <a:lnTo>
                    <a:pt x="121" y="61"/>
                  </a:lnTo>
                  <a:lnTo>
                    <a:pt x="74" y="147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5" name="Freeform 547"/>
            <p:cNvSpPr>
              <a:spLocks noChangeAspect="1"/>
            </p:cNvSpPr>
            <p:nvPr/>
          </p:nvSpPr>
          <p:spPr bwMode="auto">
            <a:xfrm>
              <a:off x="3433" y="1643"/>
              <a:ext cx="254" cy="257"/>
            </a:xfrm>
            <a:custGeom>
              <a:avLst/>
              <a:gdLst>
                <a:gd name="T0" fmla="*/ 261 w 253"/>
                <a:gd name="T1" fmla="*/ 296 h 255"/>
                <a:gd name="T2" fmla="*/ 307 w 253"/>
                <a:gd name="T3" fmla="*/ 278 h 255"/>
                <a:gd name="T4" fmla="*/ 319 w 253"/>
                <a:gd name="T5" fmla="*/ 284 h 255"/>
                <a:gd name="T6" fmla="*/ 328 w 253"/>
                <a:gd name="T7" fmla="*/ 296 h 255"/>
                <a:gd name="T8" fmla="*/ 332 w 253"/>
                <a:gd name="T9" fmla="*/ 304 h 255"/>
                <a:gd name="T10" fmla="*/ 341 w 253"/>
                <a:gd name="T11" fmla="*/ 288 h 255"/>
                <a:gd name="T12" fmla="*/ 343 w 253"/>
                <a:gd name="T13" fmla="*/ 284 h 255"/>
                <a:gd name="T14" fmla="*/ 333 w 253"/>
                <a:gd name="T15" fmla="*/ 264 h 255"/>
                <a:gd name="T16" fmla="*/ 304 w 253"/>
                <a:gd name="T17" fmla="*/ 206 h 255"/>
                <a:gd name="T18" fmla="*/ 292 w 253"/>
                <a:gd name="T19" fmla="*/ 187 h 255"/>
                <a:gd name="T20" fmla="*/ 283 w 253"/>
                <a:gd name="T21" fmla="*/ 198 h 255"/>
                <a:gd name="T22" fmla="*/ 283 w 253"/>
                <a:gd name="T23" fmla="*/ 206 h 255"/>
                <a:gd name="T24" fmla="*/ 291 w 253"/>
                <a:gd name="T25" fmla="*/ 224 h 255"/>
                <a:gd name="T26" fmla="*/ 292 w 253"/>
                <a:gd name="T27" fmla="*/ 232 h 255"/>
                <a:gd name="T28" fmla="*/ 288 w 253"/>
                <a:gd name="T29" fmla="*/ 240 h 255"/>
                <a:gd name="T30" fmla="*/ 112 w 253"/>
                <a:gd name="T31" fmla="*/ 292 h 255"/>
                <a:gd name="T32" fmla="*/ 218 w 253"/>
                <a:gd name="T33" fmla="*/ 63 h 255"/>
                <a:gd name="T34" fmla="*/ 221 w 253"/>
                <a:gd name="T35" fmla="*/ 59 h 255"/>
                <a:gd name="T36" fmla="*/ 229 w 253"/>
                <a:gd name="T37" fmla="*/ 60 h 255"/>
                <a:gd name="T38" fmla="*/ 238 w 253"/>
                <a:gd name="T39" fmla="*/ 156 h 255"/>
                <a:gd name="T40" fmla="*/ 246 w 253"/>
                <a:gd name="T41" fmla="*/ 56 h 255"/>
                <a:gd name="T42" fmla="*/ 246 w 253"/>
                <a:gd name="T43" fmla="*/ 53 h 255"/>
                <a:gd name="T44" fmla="*/ 119 w 253"/>
                <a:gd name="T45" fmla="*/ 25 h 255"/>
                <a:gd name="T46" fmla="*/ 90 w 253"/>
                <a:gd name="T47" fmla="*/ 1 h 255"/>
                <a:gd name="T48" fmla="*/ 85 w 253"/>
                <a:gd name="T49" fmla="*/ 1 h 255"/>
                <a:gd name="T50" fmla="*/ 78 w 253"/>
                <a:gd name="T51" fmla="*/ 10 h 255"/>
                <a:gd name="T52" fmla="*/ 79 w 253"/>
                <a:gd name="T53" fmla="*/ 14 h 255"/>
                <a:gd name="T54" fmla="*/ 88 w 253"/>
                <a:gd name="T55" fmla="*/ 21 h 255"/>
                <a:gd name="T56" fmla="*/ 93 w 253"/>
                <a:gd name="T57" fmla="*/ 27 h 255"/>
                <a:gd name="T58" fmla="*/ 94 w 253"/>
                <a:gd name="T59" fmla="*/ 33 h 255"/>
                <a:gd name="T60" fmla="*/ 93 w 253"/>
                <a:gd name="T61" fmla="*/ 53 h 255"/>
                <a:gd name="T62" fmla="*/ 83 w 253"/>
                <a:gd name="T63" fmla="*/ 242 h 255"/>
                <a:gd name="T64" fmla="*/ 81 w 253"/>
                <a:gd name="T65" fmla="*/ 284 h 255"/>
                <a:gd name="T66" fmla="*/ 48 w 253"/>
                <a:gd name="T67" fmla="*/ 374 h 255"/>
                <a:gd name="T68" fmla="*/ 33 w 253"/>
                <a:gd name="T69" fmla="*/ 407 h 255"/>
                <a:gd name="T70" fmla="*/ 29 w 253"/>
                <a:gd name="T71" fmla="*/ 407 h 255"/>
                <a:gd name="T72" fmla="*/ 18 w 253"/>
                <a:gd name="T73" fmla="*/ 395 h 255"/>
                <a:gd name="T74" fmla="*/ 11 w 253"/>
                <a:gd name="T75" fmla="*/ 380 h 255"/>
                <a:gd name="T76" fmla="*/ 8 w 253"/>
                <a:gd name="T77" fmla="*/ 380 h 255"/>
                <a:gd name="T78" fmla="*/ 0 w 253"/>
                <a:gd name="T79" fmla="*/ 403 h 255"/>
                <a:gd name="T80" fmla="*/ 2 w 253"/>
                <a:gd name="T81" fmla="*/ 407 h 255"/>
                <a:gd name="T82" fmla="*/ 32 w 253"/>
                <a:gd name="T83" fmla="*/ 446 h 255"/>
                <a:gd name="T84" fmla="*/ 63 w 253"/>
                <a:gd name="T85" fmla="*/ 505 h 255"/>
                <a:gd name="T86" fmla="*/ 66 w 253"/>
                <a:gd name="T87" fmla="*/ 508 h 255"/>
                <a:gd name="T88" fmla="*/ 75 w 253"/>
                <a:gd name="T89" fmla="*/ 489 h 255"/>
                <a:gd name="T90" fmla="*/ 75 w 253"/>
                <a:gd name="T91" fmla="*/ 481 h 255"/>
                <a:gd name="T92" fmla="*/ 66 w 253"/>
                <a:gd name="T93" fmla="*/ 465 h 255"/>
                <a:gd name="T94" fmla="*/ 63 w 253"/>
                <a:gd name="T95" fmla="*/ 456 h 255"/>
                <a:gd name="T96" fmla="*/ 63 w 253"/>
                <a:gd name="T97" fmla="*/ 448 h 255"/>
                <a:gd name="T98" fmla="*/ 64 w 253"/>
                <a:gd name="T99" fmla="*/ 440 h 255"/>
                <a:gd name="T100" fmla="*/ 73 w 253"/>
                <a:gd name="T101" fmla="*/ 425 h 255"/>
                <a:gd name="T102" fmla="*/ 109 w 253"/>
                <a:gd name="T103" fmla="*/ 326 h 25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53"/>
                <a:gd name="T157" fmla="*/ 0 h 255"/>
                <a:gd name="T158" fmla="*/ 253 w 253"/>
                <a:gd name="T159" fmla="*/ 255 h 255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53" h="255">
                  <a:moveTo>
                    <a:pt x="109" y="168"/>
                  </a:moveTo>
                  <a:lnTo>
                    <a:pt x="171" y="154"/>
                  </a:lnTo>
                  <a:lnTo>
                    <a:pt x="205" y="146"/>
                  </a:lnTo>
                  <a:lnTo>
                    <a:pt x="217" y="145"/>
                  </a:lnTo>
                  <a:lnTo>
                    <a:pt x="223" y="145"/>
                  </a:lnTo>
                  <a:lnTo>
                    <a:pt x="229" y="148"/>
                  </a:lnTo>
                  <a:lnTo>
                    <a:pt x="234" y="150"/>
                  </a:lnTo>
                  <a:lnTo>
                    <a:pt x="238" y="154"/>
                  </a:lnTo>
                  <a:lnTo>
                    <a:pt x="240" y="157"/>
                  </a:lnTo>
                  <a:lnTo>
                    <a:pt x="242" y="158"/>
                  </a:lnTo>
                  <a:lnTo>
                    <a:pt x="245" y="157"/>
                  </a:lnTo>
                  <a:lnTo>
                    <a:pt x="251" y="150"/>
                  </a:lnTo>
                  <a:lnTo>
                    <a:pt x="253" y="149"/>
                  </a:lnTo>
                  <a:lnTo>
                    <a:pt x="253" y="148"/>
                  </a:lnTo>
                  <a:lnTo>
                    <a:pt x="251" y="145"/>
                  </a:lnTo>
                  <a:lnTo>
                    <a:pt x="243" y="138"/>
                  </a:lnTo>
                  <a:lnTo>
                    <a:pt x="232" y="127"/>
                  </a:lnTo>
                  <a:lnTo>
                    <a:pt x="214" y="109"/>
                  </a:lnTo>
                  <a:lnTo>
                    <a:pt x="205" y="98"/>
                  </a:lnTo>
                  <a:lnTo>
                    <a:pt x="202" y="97"/>
                  </a:lnTo>
                  <a:lnTo>
                    <a:pt x="199" y="98"/>
                  </a:lnTo>
                  <a:lnTo>
                    <a:pt x="193" y="105"/>
                  </a:lnTo>
                  <a:lnTo>
                    <a:pt x="191" y="107"/>
                  </a:lnTo>
                  <a:lnTo>
                    <a:pt x="193" y="109"/>
                  </a:lnTo>
                  <a:lnTo>
                    <a:pt x="198" y="115"/>
                  </a:lnTo>
                  <a:lnTo>
                    <a:pt x="201" y="118"/>
                  </a:lnTo>
                  <a:lnTo>
                    <a:pt x="201" y="119"/>
                  </a:lnTo>
                  <a:lnTo>
                    <a:pt x="202" y="122"/>
                  </a:lnTo>
                  <a:lnTo>
                    <a:pt x="201" y="123"/>
                  </a:lnTo>
                  <a:lnTo>
                    <a:pt x="198" y="126"/>
                  </a:lnTo>
                  <a:lnTo>
                    <a:pt x="193" y="128"/>
                  </a:lnTo>
                  <a:lnTo>
                    <a:pt x="112" y="152"/>
                  </a:lnTo>
                  <a:lnTo>
                    <a:pt x="122" y="104"/>
                  </a:lnTo>
                  <a:lnTo>
                    <a:pt x="128" y="63"/>
                  </a:lnTo>
                  <a:lnTo>
                    <a:pt x="130" y="60"/>
                  </a:lnTo>
                  <a:lnTo>
                    <a:pt x="131" y="59"/>
                  </a:lnTo>
                  <a:lnTo>
                    <a:pt x="135" y="59"/>
                  </a:lnTo>
                  <a:lnTo>
                    <a:pt x="139" y="60"/>
                  </a:lnTo>
                  <a:lnTo>
                    <a:pt x="145" y="64"/>
                  </a:lnTo>
                  <a:lnTo>
                    <a:pt x="148" y="66"/>
                  </a:lnTo>
                  <a:lnTo>
                    <a:pt x="149" y="64"/>
                  </a:lnTo>
                  <a:lnTo>
                    <a:pt x="156" y="56"/>
                  </a:lnTo>
                  <a:lnTo>
                    <a:pt x="156" y="55"/>
                  </a:lnTo>
                  <a:lnTo>
                    <a:pt x="156" y="53"/>
                  </a:lnTo>
                  <a:lnTo>
                    <a:pt x="154" y="52"/>
                  </a:lnTo>
                  <a:lnTo>
                    <a:pt x="119" y="25"/>
                  </a:lnTo>
                  <a:lnTo>
                    <a:pt x="101" y="11"/>
                  </a:lnTo>
                  <a:lnTo>
                    <a:pt x="90" y="1"/>
                  </a:lnTo>
                  <a:lnTo>
                    <a:pt x="88" y="0"/>
                  </a:lnTo>
                  <a:lnTo>
                    <a:pt x="85" y="1"/>
                  </a:lnTo>
                  <a:lnTo>
                    <a:pt x="79" y="8"/>
                  </a:lnTo>
                  <a:lnTo>
                    <a:pt x="78" y="10"/>
                  </a:lnTo>
                  <a:lnTo>
                    <a:pt x="78" y="11"/>
                  </a:lnTo>
                  <a:lnTo>
                    <a:pt x="79" y="14"/>
                  </a:lnTo>
                  <a:lnTo>
                    <a:pt x="85" y="18"/>
                  </a:lnTo>
                  <a:lnTo>
                    <a:pt x="88" y="21"/>
                  </a:lnTo>
                  <a:lnTo>
                    <a:pt x="90" y="23"/>
                  </a:lnTo>
                  <a:lnTo>
                    <a:pt x="93" y="27"/>
                  </a:lnTo>
                  <a:lnTo>
                    <a:pt x="93" y="30"/>
                  </a:lnTo>
                  <a:lnTo>
                    <a:pt x="94" y="33"/>
                  </a:lnTo>
                  <a:lnTo>
                    <a:pt x="94" y="40"/>
                  </a:lnTo>
                  <a:lnTo>
                    <a:pt x="93" y="53"/>
                  </a:lnTo>
                  <a:lnTo>
                    <a:pt x="89" y="90"/>
                  </a:lnTo>
                  <a:lnTo>
                    <a:pt x="83" y="127"/>
                  </a:lnTo>
                  <a:lnTo>
                    <a:pt x="82" y="141"/>
                  </a:lnTo>
                  <a:lnTo>
                    <a:pt x="81" y="148"/>
                  </a:lnTo>
                  <a:lnTo>
                    <a:pt x="70" y="160"/>
                  </a:lnTo>
                  <a:lnTo>
                    <a:pt x="48" y="184"/>
                  </a:lnTo>
                  <a:lnTo>
                    <a:pt x="37" y="195"/>
                  </a:lnTo>
                  <a:lnTo>
                    <a:pt x="33" y="198"/>
                  </a:lnTo>
                  <a:lnTo>
                    <a:pt x="32" y="198"/>
                  </a:lnTo>
                  <a:lnTo>
                    <a:pt x="29" y="198"/>
                  </a:lnTo>
                  <a:lnTo>
                    <a:pt x="25" y="197"/>
                  </a:lnTo>
                  <a:lnTo>
                    <a:pt x="18" y="191"/>
                  </a:lnTo>
                  <a:lnTo>
                    <a:pt x="12" y="186"/>
                  </a:lnTo>
                  <a:lnTo>
                    <a:pt x="11" y="186"/>
                  </a:lnTo>
                  <a:lnTo>
                    <a:pt x="10" y="186"/>
                  </a:lnTo>
                  <a:lnTo>
                    <a:pt x="8" y="186"/>
                  </a:lnTo>
                  <a:lnTo>
                    <a:pt x="2" y="194"/>
                  </a:lnTo>
                  <a:lnTo>
                    <a:pt x="0" y="195"/>
                  </a:lnTo>
                  <a:lnTo>
                    <a:pt x="0" y="197"/>
                  </a:lnTo>
                  <a:lnTo>
                    <a:pt x="2" y="198"/>
                  </a:lnTo>
                  <a:lnTo>
                    <a:pt x="14" y="209"/>
                  </a:lnTo>
                  <a:lnTo>
                    <a:pt x="32" y="224"/>
                  </a:lnTo>
                  <a:lnTo>
                    <a:pt x="51" y="242"/>
                  </a:lnTo>
                  <a:lnTo>
                    <a:pt x="63" y="254"/>
                  </a:lnTo>
                  <a:lnTo>
                    <a:pt x="64" y="255"/>
                  </a:lnTo>
                  <a:lnTo>
                    <a:pt x="66" y="255"/>
                  </a:lnTo>
                  <a:lnTo>
                    <a:pt x="68" y="254"/>
                  </a:lnTo>
                  <a:lnTo>
                    <a:pt x="75" y="246"/>
                  </a:lnTo>
                  <a:lnTo>
                    <a:pt x="77" y="244"/>
                  </a:lnTo>
                  <a:lnTo>
                    <a:pt x="75" y="242"/>
                  </a:lnTo>
                  <a:lnTo>
                    <a:pt x="70" y="239"/>
                  </a:lnTo>
                  <a:lnTo>
                    <a:pt x="66" y="234"/>
                  </a:lnTo>
                  <a:lnTo>
                    <a:pt x="64" y="232"/>
                  </a:lnTo>
                  <a:lnTo>
                    <a:pt x="63" y="229"/>
                  </a:lnTo>
                  <a:lnTo>
                    <a:pt x="63" y="228"/>
                  </a:lnTo>
                  <a:lnTo>
                    <a:pt x="63" y="225"/>
                  </a:lnTo>
                  <a:lnTo>
                    <a:pt x="63" y="223"/>
                  </a:lnTo>
                  <a:lnTo>
                    <a:pt x="64" y="220"/>
                  </a:lnTo>
                  <a:lnTo>
                    <a:pt x="68" y="216"/>
                  </a:lnTo>
                  <a:lnTo>
                    <a:pt x="73" y="210"/>
                  </a:lnTo>
                  <a:lnTo>
                    <a:pt x="83" y="197"/>
                  </a:lnTo>
                  <a:lnTo>
                    <a:pt x="109" y="168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6" name="Freeform 548"/>
            <p:cNvSpPr>
              <a:spLocks noChangeAspect="1" noEditPoints="1"/>
            </p:cNvSpPr>
            <p:nvPr/>
          </p:nvSpPr>
          <p:spPr bwMode="auto">
            <a:xfrm>
              <a:off x="3622" y="1929"/>
              <a:ext cx="221" cy="218"/>
            </a:xfrm>
            <a:custGeom>
              <a:avLst/>
              <a:gdLst>
                <a:gd name="T0" fmla="*/ 32 w 223"/>
                <a:gd name="T1" fmla="*/ 57 h 221"/>
                <a:gd name="T2" fmla="*/ 55 w 223"/>
                <a:gd name="T3" fmla="*/ 64 h 221"/>
                <a:gd name="T4" fmla="*/ 55 w 223"/>
                <a:gd name="T5" fmla="*/ 68 h 221"/>
                <a:gd name="T6" fmla="*/ 55 w 223"/>
                <a:gd name="T7" fmla="*/ 69 h 221"/>
                <a:gd name="T8" fmla="*/ 55 w 223"/>
                <a:gd name="T9" fmla="*/ 67 h 221"/>
                <a:gd name="T10" fmla="*/ 75 w 223"/>
                <a:gd name="T11" fmla="*/ 63 h 221"/>
                <a:gd name="T12" fmla="*/ 88 w 223"/>
                <a:gd name="T13" fmla="*/ 57 h 221"/>
                <a:gd name="T14" fmla="*/ 96 w 223"/>
                <a:gd name="T15" fmla="*/ 48 h 221"/>
                <a:gd name="T16" fmla="*/ 103 w 223"/>
                <a:gd name="T17" fmla="*/ 36 h 221"/>
                <a:gd name="T18" fmla="*/ 105 w 223"/>
                <a:gd name="T19" fmla="*/ 36 h 221"/>
                <a:gd name="T20" fmla="*/ 102 w 223"/>
                <a:gd name="T21" fmla="*/ 36 h 221"/>
                <a:gd name="T22" fmla="*/ 96 w 223"/>
                <a:gd name="T23" fmla="*/ 36 h 221"/>
                <a:gd name="T24" fmla="*/ 88 w 223"/>
                <a:gd name="T25" fmla="*/ 31 h 221"/>
                <a:gd name="T26" fmla="*/ 77 w 223"/>
                <a:gd name="T27" fmla="*/ 13 h 221"/>
                <a:gd name="T28" fmla="*/ 55 w 223"/>
                <a:gd name="T29" fmla="*/ 2 h 221"/>
                <a:gd name="T30" fmla="*/ 55 w 223"/>
                <a:gd name="T31" fmla="*/ 0 h 221"/>
                <a:gd name="T32" fmla="*/ 55 w 223"/>
                <a:gd name="T33" fmla="*/ 5 h 221"/>
                <a:gd name="T34" fmla="*/ 47 w 223"/>
                <a:gd name="T35" fmla="*/ 20 h 221"/>
                <a:gd name="T36" fmla="*/ 30 w 223"/>
                <a:gd name="T37" fmla="*/ 35 h 221"/>
                <a:gd name="T38" fmla="*/ 11 w 223"/>
                <a:gd name="T39" fmla="*/ 36 h 221"/>
                <a:gd name="T40" fmla="*/ 2 w 223"/>
                <a:gd name="T41" fmla="*/ 36 h 221"/>
                <a:gd name="T42" fmla="*/ 2 w 223"/>
                <a:gd name="T43" fmla="*/ 36 h 221"/>
                <a:gd name="T44" fmla="*/ 11 w 223"/>
                <a:gd name="T45" fmla="*/ 40 h 221"/>
                <a:gd name="T46" fmla="*/ 33 w 223"/>
                <a:gd name="T47" fmla="*/ 44 h 221"/>
                <a:gd name="T48" fmla="*/ 26 w 223"/>
                <a:gd name="T49" fmla="*/ 36 h 221"/>
                <a:gd name="T50" fmla="*/ 27 w 223"/>
                <a:gd name="T51" fmla="*/ 36 h 221"/>
                <a:gd name="T52" fmla="*/ 34 w 223"/>
                <a:gd name="T53" fmla="*/ 36 h 221"/>
                <a:gd name="T54" fmla="*/ 52 w 223"/>
                <a:gd name="T55" fmla="*/ 36 h 221"/>
                <a:gd name="T56" fmla="*/ 55 w 223"/>
                <a:gd name="T57" fmla="*/ 36 h 221"/>
                <a:gd name="T58" fmla="*/ 55 w 223"/>
                <a:gd name="T59" fmla="*/ 34 h 221"/>
                <a:gd name="T60" fmla="*/ 55 w 223"/>
                <a:gd name="T61" fmla="*/ 30 h 221"/>
                <a:gd name="T62" fmla="*/ 74 w 223"/>
                <a:gd name="T63" fmla="*/ 35 h 221"/>
                <a:gd name="T64" fmla="*/ 85 w 223"/>
                <a:gd name="T65" fmla="*/ 36 h 221"/>
                <a:gd name="T66" fmla="*/ 90 w 223"/>
                <a:gd name="T67" fmla="*/ 36 h 221"/>
                <a:gd name="T68" fmla="*/ 92 w 223"/>
                <a:gd name="T69" fmla="*/ 36 h 221"/>
                <a:gd name="T70" fmla="*/ 91 w 223"/>
                <a:gd name="T71" fmla="*/ 36 h 221"/>
                <a:gd name="T72" fmla="*/ 86 w 223"/>
                <a:gd name="T73" fmla="*/ 36 h 221"/>
                <a:gd name="T74" fmla="*/ 78 w 223"/>
                <a:gd name="T75" fmla="*/ 40 h 221"/>
                <a:gd name="T76" fmla="*/ 55 w 223"/>
                <a:gd name="T77" fmla="*/ 50 h 221"/>
                <a:gd name="T78" fmla="*/ 55 w 223"/>
                <a:gd name="T79" fmla="*/ 57 h 221"/>
                <a:gd name="T80" fmla="*/ 55 w 223"/>
                <a:gd name="T81" fmla="*/ 58 h 221"/>
                <a:gd name="T82" fmla="*/ 55 w 223"/>
                <a:gd name="T83" fmla="*/ 58 h 221"/>
                <a:gd name="T84" fmla="*/ 53 w 223"/>
                <a:gd name="T85" fmla="*/ 55 h 221"/>
                <a:gd name="T86" fmla="*/ 38 w 223"/>
                <a:gd name="T87" fmla="*/ 49 h 22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23"/>
                <a:gd name="T133" fmla="*/ 0 h 221"/>
                <a:gd name="T134" fmla="*/ 223 w 223"/>
                <a:gd name="T135" fmla="*/ 221 h 221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23" h="221">
                  <a:moveTo>
                    <a:pt x="18" y="163"/>
                  </a:moveTo>
                  <a:lnTo>
                    <a:pt x="27" y="177"/>
                  </a:lnTo>
                  <a:lnTo>
                    <a:pt x="32" y="184"/>
                  </a:lnTo>
                  <a:lnTo>
                    <a:pt x="37" y="189"/>
                  </a:lnTo>
                  <a:lnTo>
                    <a:pt x="47" y="199"/>
                  </a:lnTo>
                  <a:lnTo>
                    <a:pt x="58" y="207"/>
                  </a:lnTo>
                  <a:lnTo>
                    <a:pt x="68" y="213"/>
                  </a:lnTo>
                  <a:lnTo>
                    <a:pt x="79" y="217"/>
                  </a:lnTo>
                  <a:lnTo>
                    <a:pt x="90" y="219"/>
                  </a:lnTo>
                  <a:lnTo>
                    <a:pt x="101" y="221"/>
                  </a:lnTo>
                  <a:lnTo>
                    <a:pt x="109" y="221"/>
                  </a:lnTo>
                  <a:lnTo>
                    <a:pt x="119" y="221"/>
                  </a:lnTo>
                  <a:lnTo>
                    <a:pt x="127" y="219"/>
                  </a:lnTo>
                  <a:lnTo>
                    <a:pt x="135" y="217"/>
                  </a:lnTo>
                  <a:lnTo>
                    <a:pt x="144" y="214"/>
                  </a:lnTo>
                  <a:lnTo>
                    <a:pt x="150" y="211"/>
                  </a:lnTo>
                  <a:lnTo>
                    <a:pt x="159" y="207"/>
                  </a:lnTo>
                  <a:lnTo>
                    <a:pt x="165" y="203"/>
                  </a:lnTo>
                  <a:lnTo>
                    <a:pt x="178" y="195"/>
                  </a:lnTo>
                  <a:lnTo>
                    <a:pt x="183" y="191"/>
                  </a:lnTo>
                  <a:lnTo>
                    <a:pt x="189" y="185"/>
                  </a:lnTo>
                  <a:lnTo>
                    <a:pt x="193" y="181"/>
                  </a:lnTo>
                  <a:lnTo>
                    <a:pt x="198" y="176"/>
                  </a:lnTo>
                  <a:lnTo>
                    <a:pt x="205" y="166"/>
                  </a:lnTo>
                  <a:lnTo>
                    <a:pt x="210" y="157"/>
                  </a:lnTo>
                  <a:lnTo>
                    <a:pt x="216" y="146"/>
                  </a:lnTo>
                  <a:lnTo>
                    <a:pt x="219" y="136"/>
                  </a:lnTo>
                  <a:lnTo>
                    <a:pt x="221" y="127"/>
                  </a:lnTo>
                  <a:lnTo>
                    <a:pt x="223" y="116"/>
                  </a:lnTo>
                  <a:lnTo>
                    <a:pt x="223" y="105"/>
                  </a:lnTo>
                  <a:lnTo>
                    <a:pt x="223" y="95"/>
                  </a:lnTo>
                  <a:lnTo>
                    <a:pt x="220" y="86"/>
                  </a:lnTo>
                  <a:lnTo>
                    <a:pt x="217" y="77"/>
                  </a:lnTo>
                  <a:lnTo>
                    <a:pt x="214" y="69"/>
                  </a:lnTo>
                  <a:lnTo>
                    <a:pt x="210" y="61"/>
                  </a:lnTo>
                  <a:lnTo>
                    <a:pt x="206" y="54"/>
                  </a:lnTo>
                  <a:lnTo>
                    <a:pt x="201" y="45"/>
                  </a:lnTo>
                  <a:lnTo>
                    <a:pt x="194" y="37"/>
                  </a:lnTo>
                  <a:lnTo>
                    <a:pt x="190" y="31"/>
                  </a:lnTo>
                  <a:lnTo>
                    <a:pt x="186" y="27"/>
                  </a:lnTo>
                  <a:lnTo>
                    <a:pt x="178" y="20"/>
                  </a:lnTo>
                  <a:lnTo>
                    <a:pt x="168" y="13"/>
                  </a:lnTo>
                  <a:lnTo>
                    <a:pt x="157" y="8"/>
                  </a:lnTo>
                  <a:lnTo>
                    <a:pt x="144" y="4"/>
                  </a:lnTo>
                  <a:lnTo>
                    <a:pt x="137" y="2"/>
                  </a:lnTo>
                  <a:lnTo>
                    <a:pt x="130" y="1"/>
                  </a:lnTo>
                  <a:lnTo>
                    <a:pt x="118" y="0"/>
                  </a:lnTo>
                  <a:lnTo>
                    <a:pt x="105" y="0"/>
                  </a:lnTo>
                  <a:lnTo>
                    <a:pt x="94" y="1"/>
                  </a:lnTo>
                  <a:lnTo>
                    <a:pt x="85" y="2"/>
                  </a:lnTo>
                  <a:lnTo>
                    <a:pt x="75" y="5"/>
                  </a:lnTo>
                  <a:lnTo>
                    <a:pt x="67" y="9"/>
                  </a:lnTo>
                  <a:lnTo>
                    <a:pt x="53" y="16"/>
                  </a:lnTo>
                  <a:lnTo>
                    <a:pt x="47" y="20"/>
                  </a:lnTo>
                  <a:lnTo>
                    <a:pt x="41" y="26"/>
                  </a:lnTo>
                  <a:lnTo>
                    <a:pt x="36" y="30"/>
                  </a:lnTo>
                  <a:lnTo>
                    <a:pt x="30" y="35"/>
                  </a:lnTo>
                  <a:lnTo>
                    <a:pt x="21" y="46"/>
                  </a:lnTo>
                  <a:lnTo>
                    <a:pt x="14" y="57"/>
                  </a:lnTo>
                  <a:lnTo>
                    <a:pt x="11" y="62"/>
                  </a:lnTo>
                  <a:lnTo>
                    <a:pt x="8" y="68"/>
                  </a:lnTo>
                  <a:lnTo>
                    <a:pt x="4" y="77"/>
                  </a:lnTo>
                  <a:lnTo>
                    <a:pt x="2" y="87"/>
                  </a:lnTo>
                  <a:lnTo>
                    <a:pt x="0" y="97"/>
                  </a:lnTo>
                  <a:lnTo>
                    <a:pt x="0" y="106"/>
                  </a:lnTo>
                  <a:lnTo>
                    <a:pt x="2" y="117"/>
                  </a:lnTo>
                  <a:lnTo>
                    <a:pt x="3" y="127"/>
                  </a:lnTo>
                  <a:lnTo>
                    <a:pt x="6" y="135"/>
                  </a:lnTo>
                  <a:lnTo>
                    <a:pt x="11" y="151"/>
                  </a:lnTo>
                  <a:lnTo>
                    <a:pt x="15" y="158"/>
                  </a:lnTo>
                  <a:lnTo>
                    <a:pt x="18" y="163"/>
                  </a:lnTo>
                  <a:close/>
                  <a:moveTo>
                    <a:pt x="33" y="158"/>
                  </a:moveTo>
                  <a:lnTo>
                    <a:pt x="30" y="154"/>
                  </a:lnTo>
                  <a:lnTo>
                    <a:pt x="29" y="150"/>
                  </a:lnTo>
                  <a:lnTo>
                    <a:pt x="26" y="138"/>
                  </a:lnTo>
                  <a:lnTo>
                    <a:pt x="26" y="131"/>
                  </a:lnTo>
                  <a:lnTo>
                    <a:pt x="26" y="124"/>
                  </a:lnTo>
                  <a:lnTo>
                    <a:pt x="27" y="117"/>
                  </a:lnTo>
                  <a:lnTo>
                    <a:pt x="29" y="109"/>
                  </a:lnTo>
                  <a:lnTo>
                    <a:pt x="32" y="101"/>
                  </a:lnTo>
                  <a:lnTo>
                    <a:pt x="34" y="92"/>
                  </a:lnTo>
                  <a:lnTo>
                    <a:pt x="40" y="84"/>
                  </a:lnTo>
                  <a:lnTo>
                    <a:pt x="45" y="76"/>
                  </a:lnTo>
                  <a:lnTo>
                    <a:pt x="52" y="68"/>
                  </a:lnTo>
                  <a:lnTo>
                    <a:pt x="60" y="61"/>
                  </a:lnTo>
                  <a:lnTo>
                    <a:pt x="70" y="53"/>
                  </a:lnTo>
                  <a:lnTo>
                    <a:pt x="81" y="46"/>
                  </a:lnTo>
                  <a:lnTo>
                    <a:pt x="89" y="42"/>
                  </a:lnTo>
                  <a:lnTo>
                    <a:pt x="97" y="38"/>
                  </a:lnTo>
                  <a:lnTo>
                    <a:pt x="107" y="34"/>
                  </a:lnTo>
                  <a:lnTo>
                    <a:pt x="116" y="32"/>
                  </a:lnTo>
                  <a:lnTo>
                    <a:pt x="126" y="30"/>
                  </a:lnTo>
                  <a:lnTo>
                    <a:pt x="135" y="30"/>
                  </a:lnTo>
                  <a:lnTo>
                    <a:pt x="145" y="30"/>
                  </a:lnTo>
                  <a:lnTo>
                    <a:pt x="154" y="31"/>
                  </a:lnTo>
                  <a:lnTo>
                    <a:pt x="164" y="35"/>
                  </a:lnTo>
                  <a:lnTo>
                    <a:pt x="172" y="39"/>
                  </a:lnTo>
                  <a:lnTo>
                    <a:pt x="179" y="43"/>
                  </a:lnTo>
                  <a:lnTo>
                    <a:pt x="183" y="47"/>
                  </a:lnTo>
                  <a:lnTo>
                    <a:pt x="187" y="53"/>
                  </a:lnTo>
                  <a:lnTo>
                    <a:pt x="190" y="57"/>
                  </a:lnTo>
                  <a:lnTo>
                    <a:pt x="193" y="61"/>
                  </a:lnTo>
                  <a:lnTo>
                    <a:pt x="194" y="67"/>
                  </a:lnTo>
                  <a:lnTo>
                    <a:pt x="197" y="72"/>
                  </a:lnTo>
                  <a:lnTo>
                    <a:pt x="198" y="77"/>
                  </a:lnTo>
                  <a:lnTo>
                    <a:pt x="198" y="84"/>
                  </a:lnTo>
                  <a:lnTo>
                    <a:pt x="197" y="98"/>
                  </a:lnTo>
                  <a:lnTo>
                    <a:pt x="195" y="105"/>
                  </a:lnTo>
                  <a:lnTo>
                    <a:pt x="193" y="113"/>
                  </a:lnTo>
                  <a:lnTo>
                    <a:pt x="190" y="120"/>
                  </a:lnTo>
                  <a:lnTo>
                    <a:pt x="186" y="128"/>
                  </a:lnTo>
                  <a:lnTo>
                    <a:pt x="182" y="136"/>
                  </a:lnTo>
                  <a:lnTo>
                    <a:pt x="176" y="143"/>
                  </a:lnTo>
                  <a:lnTo>
                    <a:pt x="169" y="150"/>
                  </a:lnTo>
                  <a:lnTo>
                    <a:pt x="161" y="157"/>
                  </a:lnTo>
                  <a:lnTo>
                    <a:pt x="153" y="163"/>
                  </a:lnTo>
                  <a:lnTo>
                    <a:pt x="145" y="170"/>
                  </a:lnTo>
                  <a:lnTo>
                    <a:pt x="135" y="176"/>
                  </a:lnTo>
                  <a:lnTo>
                    <a:pt x="123" y="181"/>
                  </a:lnTo>
                  <a:lnTo>
                    <a:pt x="116" y="184"/>
                  </a:lnTo>
                  <a:lnTo>
                    <a:pt x="108" y="185"/>
                  </a:lnTo>
                  <a:lnTo>
                    <a:pt x="101" y="188"/>
                  </a:lnTo>
                  <a:lnTo>
                    <a:pt x="93" y="189"/>
                  </a:lnTo>
                  <a:lnTo>
                    <a:pt x="85" y="189"/>
                  </a:lnTo>
                  <a:lnTo>
                    <a:pt x="77" y="189"/>
                  </a:lnTo>
                  <a:lnTo>
                    <a:pt x="68" y="187"/>
                  </a:lnTo>
                  <a:lnTo>
                    <a:pt x="60" y="184"/>
                  </a:lnTo>
                  <a:lnTo>
                    <a:pt x="58" y="183"/>
                  </a:lnTo>
                  <a:lnTo>
                    <a:pt x="53" y="180"/>
                  </a:lnTo>
                  <a:lnTo>
                    <a:pt x="45" y="174"/>
                  </a:lnTo>
                  <a:lnTo>
                    <a:pt x="42" y="172"/>
                  </a:lnTo>
                  <a:lnTo>
                    <a:pt x="38" y="168"/>
                  </a:lnTo>
                  <a:lnTo>
                    <a:pt x="33" y="158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7" name="Freeform 549"/>
            <p:cNvSpPr>
              <a:spLocks noChangeAspect="1"/>
            </p:cNvSpPr>
            <p:nvPr/>
          </p:nvSpPr>
          <p:spPr bwMode="auto">
            <a:xfrm>
              <a:off x="3700" y="2122"/>
              <a:ext cx="243" cy="182"/>
            </a:xfrm>
            <a:custGeom>
              <a:avLst/>
              <a:gdLst>
                <a:gd name="T0" fmla="*/ 41 w 246"/>
                <a:gd name="T1" fmla="*/ 30 h 185"/>
                <a:gd name="T2" fmla="*/ 41 w 246"/>
                <a:gd name="T3" fmla="*/ 30 h 185"/>
                <a:gd name="T4" fmla="*/ 41 w 246"/>
                <a:gd name="T5" fmla="*/ 30 h 185"/>
                <a:gd name="T6" fmla="*/ 41 w 246"/>
                <a:gd name="T7" fmla="*/ 30 h 185"/>
                <a:gd name="T8" fmla="*/ 41 w 246"/>
                <a:gd name="T9" fmla="*/ 32 h 185"/>
                <a:gd name="T10" fmla="*/ 41 w 246"/>
                <a:gd name="T11" fmla="*/ 34 h 185"/>
                <a:gd name="T12" fmla="*/ 41 w 246"/>
                <a:gd name="T13" fmla="*/ 35 h 185"/>
                <a:gd name="T14" fmla="*/ 41 w 246"/>
                <a:gd name="T15" fmla="*/ 38 h 185"/>
                <a:gd name="T16" fmla="*/ 41 w 246"/>
                <a:gd name="T17" fmla="*/ 35 h 185"/>
                <a:gd name="T18" fmla="*/ 54 w 246"/>
                <a:gd name="T19" fmla="*/ 30 h 185"/>
                <a:gd name="T20" fmla="*/ 52 w 246"/>
                <a:gd name="T21" fmla="*/ 30 h 185"/>
                <a:gd name="T22" fmla="*/ 51 w 246"/>
                <a:gd name="T23" fmla="*/ 30 h 185"/>
                <a:gd name="T24" fmla="*/ 46 w 246"/>
                <a:gd name="T25" fmla="*/ 30 h 185"/>
                <a:gd name="T26" fmla="*/ 41 w 246"/>
                <a:gd name="T27" fmla="*/ 30 h 185"/>
                <a:gd name="T28" fmla="*/ 41 w 246"/>
                <a:gd name="T29" fmla="*/ 30 h 185"/>
                <a:gd name="T30" fmla="*/ 41 w 246"/>
                <a:gd name="T31" fmla="*/ 30 h 185"/>
                <a:gd name="T32" fmla="*/ 75 w 246"/>
                <a:gd name="T33" fmla="*/ 30 h 185"/>
                <a:gd name="T34" fmla="*/ 78 w 246"/>
                <a:gd name="T35" fmla="*/ 30 h 185"/>
                <a:gd name="T36" fmla="*/ 78 w 246"/>
                <a:gd name="T37" fmla="*/ 30 h 185"/>
                <a:gd name="T38" fmla="*/ 77 w 246"/>
                <a:gd name="T39" fmla="*/ 30 h 185"/>
                <a:gd name="T40" fmla="*/ 76 w 246"/>
                <a:gd name="T41" fmla="*/ 30 h 185"/>
                <a:gd name="T42" fmla="*/ 70 w 246"/>
                <a:gd name="T43" fmla="*/ 36 h 185"/>
                <a:gd name="T44" fmla="*/ 64 w 246"/>
                <a:gd name="T45" fmla="*/ 40 h 185"/>
                <a:gd name="T46" fmla="*/ 67 w 246"/>
                <a:gd name="T47" fmla="*/ 43 h 185"/>
                <a:gd name="T48" fmla="*/ 69 w 246"/>
                <a:gd name="T49" fmla="*/ 42 h 185"/>
                <a:gd name="T50" fmla="*/ 87 w 246"/>
                <a:gd name="T51" fmla="*/ 34 h 185"/>
                <a:gd name="T52" fmla="*/ 81 w 246"/>
                <a:gd name="T53" fmla="*/ 30 h 185"/>
                <a:gd name="T54" fmla="*/ 70 w 246"/>
                <a:gd name="T55" fmla="*/ 2 h 185"/>
                <a:gd name="T56" fmla="*/ 67 w 246"/>
                <a:gd name="T57" fmla="*/ 0 h 185"/>
                <a:gd name="T58" fmla="*/ 62 w 246"/>
                <a:gd name="T59" fmla="*/ 5 h 185"/>
                <a:gd name="T60" fmla="*/ 61 w 246"/>
                <a:gd name="T61" fmla="*/ 7 h 185"/>
                <a:gd name="T62" fmla="*/ 65 w 246"/>
                <a:gd name="T63" fmla="*/ 28 h 185"/>
                <a:gd name="T64" fmla="*/ 64 w 246"/>
                <a:gd name="T65" fmla="*/ 30 h 185"/>
                <a:gd name="T66" fmla="*/ 62 w 246"/>
                <a:gd name="T67" fmla="*/ 30 h 185"/>
                <a:gd name="T68" fmla="*/ 50 w 246"/>
                <a:gd name="T69" fmla="*/ 30 h 185"/>
                <a:gd name="T70" fmla="*/ 41 w 246"/>
                <a:gd name="T71" fmla="*/ 30 h 185"/>
                <a:gd name="T72" fmla="*/ 31 w 246"/>
                <a:gd name="T73" fmla="*/ 30 h 185"/>
                <a:gd name="T74" fmla="*/ 26 w 246"/>
                <a:gd name="T75" fmla="*/ 30 h 185"/>
                <a:gd name="T76" fmla="*/ 20 w 246"/>
                <a:gd name="T77" fmla="*/ 30 h 185"/>
                <a:gd name="T78" fmla="*/ 15 w 246"/>
                <a:gd name="T79" fmla="*/ 30 h 185"/>
                <a:gd name="T80" fmla="*/ 3 w 246"/>
                <a:gd name="T81" fmla="*/ 30 h 185"/>
                <a:gd name="T82" fmla="*/ 1 w 246"/>
                <a:gd name="T83" fmla="*/ 30 h 185"/>
                <a:gd name="T84" fmla="*/ 0 w 246"/>
                <a:gd name="T85" fmla="*/ 30 h 185"/>
                <a:gd name="T86" fmla="*/ 15 w 246"/>
                <a:gd name="T87" fmla="*/ 30 h 185"/>
                <a:gd name="T88" fmla="*/ 30 w 246"/>
                <a:gd name="T89" fmla="*/ 31 h 185"/>
                <a:gd name="T90" fmla="*/ 31 w 246"/>
                <a:gd name="T91" fmla="*/ 32 h 185"/>
                <a:gd name="T92" fmla="*/ 41 w 246"/>
                <a:gd name="T93" fmla="*/ 30 h 185"/>
                <a:gd name="T94" fmla="*/ 41 w 246"/>
                <a:gd name="T95" fmla="*/ 30 h 185"/>
                <a:gd name="T96" fmla="*/ 40 w 246"/>
                <a:gd name="T97" fmla="*/ 30 h 185"/>
                <a:gd name="T98" fmla="*/ 41 w 246"/>
                <a:gd name="T99" fmla="*/ 30 h 185"/>
                <a:gd name="T100" fmla="*/ 41 w 246"/>
                <a:gd name="T101" fmla="*/ 30 h 18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46"/>
                <a:gd name="T154" fmla="*/ 0 h 185"/>
                <a:gd name="T155" fmla="*/ 246 w 246"/>
                <a:gd name="T156" fmla="*/ 185 h 18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46" h="185">
                  <a:moveTo>
                    <a:pt x="105" y="102"/>
                  </a:moveTo>
                  <a:lnTo>
                    <a:pt x="109" y="115"/>
                  </a:lnTo>
                  <a:lnTo>
                    <a:pt x="111" y="126"/>
                  </a:lnTo>
                  <a:lnTo>
                    <a:pt x="113" y="137"/>
                  </a:lnTo>
                  <a:lnTo>
                    <a:pt x="113" y="141"/>
                  </a:lnTo>
                  <a:lnTo>
                    <a:pt x="112" y="144"/>
                  </a:lnTo>
                  <a:lnTo>
                    <a:pt x="111" y="148"/>
                  </a:lnTo>
                  <a:lnTo>
                    <a:pt x="111" y="149"/>
                  </a:lnTo>
                  <a:lnTo>
                    <a:pt x="109" y="151"/>
                  </a:lnTo>
                  <a:lnTo>
                    <a:pt x="106" y="153"/>
                  </a:lnTo>
                  <a:lnTo>
                    <a:pt x="104" y="155"/>
                  </a:lnTo>
                  <a:lnTo>
                    <a:pt x="98" y="159"/>
                  </a:lnTo>
                  <a:lnTo>
                    <a:pt x="97" y="160"/>
                  </a:lnTo>
                  <a:lnTo>
                    <a:pt x="96" y="162"/>
                  </a:lnTo>
                  <a:lnTo>
                    <a:pt x="100" y="170"/>
                  </a:lnTo>
                  <a:lnTo>
                    <a:pt x="101" y="171"/>
                  </a:lnTo>
                  <a:lnTo>
                    <a:pt x="104" y="171"/>
                  </a:lnTo>
                  <a:lnTo>
                    <a:pt x="131" y="160"/>
                  </a:lnTo>
                  <a:lnTo>
                    <a:pt x="162" y="151"/>
                  </a:lnTo>
                  <a:lnTo>
                    <a:pt x="165" y="149"/>
                  </a:lnTo>
                  <a:lnTo>
                    <a:pt x="165" y="148"/>
                  </a:lnTo>
                  <a:lnTo>
                    <a:pt x="162" y="140"/>
                  </a:lnTo>
                  <a:lnTo>
                    <a:pt x="161" y="138"/>
                  </a:lnTo>
                  <a:lnTo>
                    <a:pt x="160" y="138"/>
                  </a:lnTo>
                  <a:lnTo>
                    <a:pt x="158" y="138"/>
                  </a:lnTo>
                  <a:lnTo>
                    <a:pt x="150" y="138"/>
                  </a:lnTo>
                  <a:lnTo>
                    <a:pt x="142" y="137"/>
                  </a:lnTo>
                  <a:lnTo>
                    <a:pt x="136" y="134"/>
                  </a:lnTo>
                  <a:lnTo>
                    <a:pt x="134" y="133"/>
                  </a:lnTo>
                  <a:lnTo>
                    <a:pt x="131" y="130"/>
                  </a:lnTo>
                  <a:lnTo>
                    <a:pt x="126" y="114"/>
                  </a:lnTo>
                  <a:lnTo>
                    <a:pt x="119" y="97"/>
                  </a:lnTo>
                  <a:lnTo>
                    <a:pt x="202" y="70"/>
                  </a:lnTo>
                  <a:lnTo>
                    <a:pt x="210" y="97"/>
                  </a:lnTo>
                  <a:lnTo>
                    <a:pt x="214" y="115"/>
                  </a:lnTo>
                  <a:lnTo>
                    <a:pt x="217" y="122"/>
                  </a:lnTo>
                  <a:lnTo>
                    <a:pt x="217" y="126"/>
                  </a:lnTo>
                  <a:lnTo>
                    <a:pt x="217" y="132"/>
                  </a:lnTo>
                  <a:lnTo>
                    <a:pt x="217" y="136"/>
                  </a:lnTo>
                  <a:lnTo>
                    <a:pt x="216" y="138"/>
                  </a:lnTo>
                  <a:lnTo>
                    <a:pt x="216" y="141"/>
                  </a:lnTo>
                  <a:lnTo>
                    <a:pt x="213" y="145"/>
                  </a:lnTo>
                  <a:lnTo>
                    <a:pt x="205" y="156"/>
                  </a:lnTo>
                  <a:lnTo>
                    <a:pt x="198" y="163"/>
                  </a:lnTo>
                  <a:lnTo>
                    <a:pt x="188" y="174"/>
                  </a:lnTo>
                  <a:lnTo>
                    <a:pt x="186" y="177"/>
                  </a:lnTo>
                  <a:lnTo>
                    <a:pt x="186" y="178"/>
                  </a:lnTo>
                  <a:lnTo>
                    <a:pt x="191" y="185"/>
                  </a:lnTo>
                  <a:lnTo>
                    <a:pt x="192" y="185"/>
                  </a:lnTo>
                  <a:lnTo>
                    <a:pt x="195" y="183"/>
                  </a:lnTo>
                  <a:lnTo>
                    <a:pt x="218" y="171"/>
                  </a:lnTo>
                  <a:lnTo>
                    <a:pt x="246" y="157"/>
                  </a:lnTo>
                  <a:lnTo>
                    <a:pt x="239" y="138"/>
                  </a:lnTo>
                  <a:lnTo>
                    <a:pt x="227" y="102"/>
                  </a:lnTo>
                  <a:lnTo>
                    <a:pt x="209" y="46"/>
                  </a:lnTo>
                  <a:lnTo>
                    <a:pt x="197" y="2"/>
                  </a:lnTo>
                  <a:lnTo>
                    <a:pt x="195" y="0"/>
                  </a:lnTo>
                  <a:lnTo>
                    <a:pt x="192" y="0"/>
                  </a:lnTo>
                  <a:lnTo>
                    <a:pt x="183" y="3"/>
                  </a:lnTo>
                  <a:lnTo>
                    <a:pt x="182" y="5"/>
                  </a:lnTo>
                  <a:lnTo>
                    <a:pt x="180" y="6"/>
                  </a:lnTo>
                  <a:lnTo>
                    <a:pt x="180" y="7"/>
                  </a:lnTo>
                  <a:lnTo>
                    <a:pt x="186" y="24"/>
                  </a:lnTo>
                  <a:lnTo>
                    <a:pt x="187" y="28"/>
                  </a:lnTo>
                  <a:lnTo>
                    <a:pt x="187" y="29"/>
                  </a:lnTo>
                  <a:lnTo>
                    <a:pt x="186" y="32"/>
                  </a:lnTo>
                  <a:lnTo>
                    <a:pt x="184" y="35"/>
                  </a:lnTo>
                  <a:lnTo>
                    <a:pt x="182" y="37"/>
                  </a:lnTo>
                  <a:lnTo>
                    <a:pt x="177" y="40"/>
                  </a:lnTo>
                  <a:lnTo>
                    <a:pt x="158" y="47"/>
                  </a:lnTo>
                  <a:lnTo>
                    <a:pt x="132" y="55"/>
                  </a:lnTo>
                  <a:lnTo>
                    <a:pt x="112" y="62"/>
                  </a:lnTo>
                  <a:lnTo>
                    <a:pt x="56" y="80"/>
                  </a:lnTo>
                  <a:lnTo>
                    <a:pt x="31" y="86"/>
                  </a:lnTo>
                  <a:lnTo>
                    <a:pt x="29" y="86"/>
                  </a:lnTo>
                  <a:lnTo>
                    <a:pt x="26" y="85"/>
                  </a:lnTo>
                  <a:lnTo>
                    <a:pt x="23" y="82"/>
                  </a:lnTo>
                  <a:lnTo>
                    <a:pt x="20" y="78"/>
                  </a:lnTo>
                  <a:lnTo>
                    <a:pt x="16" y="66"/>
                  </a:lnTo>
                  <a:lnTo>
                    <a:pt x="15" y="65"/>
                  </a:lnTo>
                  <a:lnTo>
                    <a:pt x="12" y="65"/>
                  </a:lnTo>
                  <a:lnTo>
                    <a:pt x="3" y="69"/>
                  </a:lnTo>
                  <a:lnTo>
                    <a:pt x="1" y="69"/>
                  </a:lnTo>
                  <a:lnTo>
                    <a:pt x="1" y="70"/>
                  </a:lnTo>
                  <a:lnTo>
                    <a:pt x="0" y="70"/>
                  </a:lnTo>
                  <a:lnTo>
                    <a:pt x="0" y="71"/>
                  </a:lnTo>
                  <a:lnTo>
                    <a:pt x="7" y="85"/>
                  </a:lnTo>
                  <a:lnTo>
                    <a:pt x="15" y="108"/>
                  </a:lnTo>
                  <a:lnTo>
                    <a:pt x="25" y="136"/>
                  </a:lnTo>
                  <a:lnTo>
                    <a:pt x="30" y="151"/>
                  </a:lnTo>
                  <a:lnTo>
                    <a:pt x="30" y="152"/>
                  </a:lnTo>
                  <a:lnTo>
                    <a:pt x="31" y="152"/>
                  </a:lnTo>
                  <a:lnTo>
                    <a:pt x="34" y="152"/>
                  </a:lnTo>
                  <a:lnTo>
                    <a:pt x="44" y="149"/>
                  </a:lnTo>
                  <a:lnTo>
                    <a:pt x="45" y="148"/>
                  </a:lnTo>
                  <a:lnTo>
                    <a:pt x="45" y="145"/>
                  </a:lnTo>
                  <a:lnTo>
                    <a:pt x="41" y="136"/>
                  </a:lnTo>
                  <a:lnTo>
                    <a:pt x="40" y="130"/>
                  </a:lnTo>
                  <a:lnTo>
                    <a:pt x="40" y="126"/>
                  </a:lnTo>
                  <a:lnTo>
                    <a:pt x="41" y="125"/>
                  </a:lnTo>
                  <a:lnTo>
                    <a:pt x="41" y="123"/>
                  </a:lnTo>
                  <a:lnTo>
                    <a:pt x="45" y="121"/>
                  </a:lnTo>
                  <a:lnTo>
                    <a:pt x="105" y="102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8" name="Freeform 550"/>
            <p:cNvSpPr>
              <a:spLocks noChangeAspect="1"/>
            </p:cNvSpPr>
            <p:nvPr/>
          </p:nvSpPr>
          <p:spPr bwMode="auto">
            <a:xfrm>
              <a:off x="1893" y="2858"/>
              <a:ext cx="321" cy="243"/>
            </a:xfrm>
            <a:custGeom>
              <a:avLst/>
              <a:gdLst>
                <a:gd name="T0" fmla="*/ 403 w 319"/>
                <a:gd name="T1" fmla="*/ 61 h 245"/>
                <a:gd name="T2" fmla="*/ 403 w 319"/>
                <a:gd name="T3" fmla="*/ 61 h 245"/>
                <a:gd name="T4" fmla="*/ 380 w 319"/>
                <a:gd name="T5" fmla="*/ 61 h 245"/>
                <a:gd name="T6" fmla="*/ 354 w 319"/>
                <a:gd name="T7" fmla="*/ 49 h 245"/>
                <a:gd name="T8" fmla="*/ 314 w 319"/>
                <a:gd name="T9" fmla="*/ 2 h 245"/>
                <a:gd name="T10" fmla="*/ 310 w 319"/>
                <a:gd name="T11" fmla="*/ 0 h 245"/>
                <a:gd name="T12" fmla="*/ 280 w 319"/>
                <a:gd name="T13" fmla="*/ 6 h 245"/>
                <a:gd name="T14" fmla="*/ 274 w 319"/>
                <a:gd name="T15" fmla="*/ 11 h 245"/>
                <a:gd name="T16" fmla="*/ 282 w 319"/>
                <a:gd name="T17" fmla="*/ 18 h 245"/>
                <a:gd name="T18" fmla="*/ 282 w 319"/>
                <a:gd name="T19" fmla="*/ 23 h 245"/>
                <a:gd name="T20" fmla="*/ 280 w 319"/>
                <a:gd name="T21" fmla="*/ 30 h 245"/>
                <a:gd name="T22" fmla="*/ 258 w 319"/>
                <a:gd name="T23" fmla="*/ 47 h 245"/>
                <a:gd name="T24" fmla="*/ 196 w 319"/>
                <a:gd name="T25" fmla="*/ 61 h 245"/>
                <a:gd name="T26" fmla="*/ 5 w 319"/>
                <a:gd name="T27" fmla="*/ 113 h 245"/>
                <a:gd name="T28" fmla="*/ 0 w 319"/>
                <a:gd name="T29" fmla="*/ 117 h 245"/>
                <a:gd name="T30" fmla="*/ 0 w 319"/>
                <a:gd name="T31" fmla="*/ 119 h 245"/>
                <a:gd name="T32" fmla="*/ 5 w 319"/>
                <a:gd name="T33" fmla="*/ 122 h 245"/>
                <a:gd name="T34" fmla="*/ 10 w 319"/>
                <a:gd name="T35" fmla="*/ 123 h 245"/>
                <a:gd name="T36" fmla="*/ 171 w 319"/>
                <a:gd name="T37" fmla="*/ 119 h 245"/>
                <a:gd name="T38" fmla="*/ 298 w 319"/>
                <a:gd name="T39" fmla="*/ 114 h 245"/>
                <a:gd name="T40" fmla="*/ 445 w 319"/>
                <a:gd name="T41" fmla="*/ 112 h 245"/>
                <a:gd name="T42" fmla="*/ 480 w 319"/>
                <a:gd name="T43" fmla="*/ 112 h 245"/>
                <a:gd name="T44" fmla="*/ 489 w 319"/>
                <a:gd name="T45" fmla="*/ 113 h 245"/>
                <a:gd name="T46" fmla="*/ 505 w 319"/>
                <a:gd name="T47" fmla="*/ 116 h 245"/>
                <a:gd name="T48" fmla="*/ 522 w 319"/>
                <a:gd name="T49" fmla="*/ 123 h 245"/>
                <a:gd name="T50" fmla="*/ 526 w 319"/>
                <a:gd name="T51" fmla="*/ 124 h 245"/>
                <a:gd name="T52" fmla="*/ 544 w 319"/>
                <a:gd name="T53" fmla="*/ 119 h 245"/>
                <a:gd name="T54" fmla="*/ 549 w 319"/>
                <a:gd name="T55" fmla="*/ 117 h 245"/>
                <a:gd name="T56" fmla="*/ 529 w 319"/>
                <a:gd name="T57" fmla="*/ 110 h 245"/>
                <a:gd name="T58" fmla="*/ 484 w 319"/>
                <a:gd name="T59" fmla="*/ 86 h 245"/>
                <a:gd name="T60" fmla="*/ 466 w 319"/>
                <a:gd name="T61" fmla="*/ 69 h 245"/>
                <a:gd name="T62" fmla="*/ 445 w 319"/>
                <a:gd name="T63" fmla="*/ 77 h 245"/>
                <a:gd name="T64" fmla="*/ 442 w 319"/>
                <a:gd name="T65" fmla="*/ 81 h 245"/>
                <a:gd name="T66" fmla="*/ 450 w 319"/>
                <a:gd name="T67" fmla="*/ 88 h 245"/>
                <a:gd name="T68" fmla="*/ 456 w 319"/>
                <a:gd name="T69" fmla="*/ 95 h 245"/>
                <a:gd name="T70" fmla="*/ 451 w 319"/>
                <a:gd name="T71" fmla="*/ 97 h 245"/>
                <a:gd name="T72" fmla="*/ 442 w 319"/>
                <a:gd name="T73" fmla="*/ 98 h 245"/>
                <a:gd name="T74" fmla="*/ 354 w 319"/>
                <a:gd name="T75" fmla="*/ 100 h 245"/>
                <a:gd name="T76" fmla="*/ 238 w 319"/>
                <a:gd name="T77" fmla="*/ 104 h 245"/>
                <a:gd name="T78" fmla="*/ 175 w 319"/>
                <a:gd name="T79" fmla="*/ 109 h 245"/>
                <a:gd name="T80" fmla="*/ 65 w 319"/>
                <a:gd name="T81" fmla="*/ 110 h 245"/>
                <a:gd name="T82" fmla="*/ 222 w 319"/>
                <a:gd name="T83" fmla="*/ 61 h 245"/>
                <a:gd name="T84" fmla="*/ 280 w 319"/>
                <a:gd name="T85" fmla="*/ 61 h 245"/>
                <a:gd name="T86" fmla="*/ 312 w 319"/>
                <a:gd name="T87" fmla="*/ 61 h 245"/>
                <a:gd name="T88" fmla="*/ 328 w 319"/>
                <a:gd name="T89" fmla="*/ 61 h 245"/>
                <a:gd name="T90" fmla="*/ 340 w 319"/>
                <a:gd name="T91" fmla="*/ 61 h 245"/>
                <a:gd name="T92" fmla="*/ 348 w 319"/>
                <a:gd name="T93" fmla="*/ 61 h 245"/>
                <a:gd name="T94" fmla="*/ 364 w 319"/>
                <a:gd name="T95" fmla="*/ 61 h 245"/>
                <a:gd name="T96" fmla="*/ 370 w 319"/>
                <a:gd name="T97" fmla="*/ 61 h 245"/>
                <a:gd name="T98" fmla="*/ 400 w 319"/>
                <a:gd name="T99" fmla="*/ 61 h 24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19"/>
                <a:gd name="T151" fmla="*/ 0 h 245"/>
                <a:gd name="T152" fmla="*/ 319 w 319"/>
                <a:gd name="T153" fmla="*/ 245 h 245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19" h="245">
                  <a:moveTo>
                    <a:pt x="230" y="103"/>
                  </a:moveTo>
                  <a:lnTo>
                    <a:pt x="231" y="101"/>
                  </a:lnTo>
                  <a:lnTo>
                    <a:pt x="231" y="100"/>
                  </a:lnTo>
                  <a:lnTo>
                    <a:pt x="231" y="98"/>
                  </a:lnTo>
                  <a:lnTo>
                    <a:pt x="231" y="97"/>
                  </a:lnTo>
                  <a:lnTo>
                    <a:pt x="220" y="77"/>
                  </a:lnTo>
                  <a:lnTo>
                    <a:pt x="213" y="62"/>
                  </a:lnTo>
                  <a:lnTo>
                    <a:pt x="207" y="49"/>
                  </a:lnTo>
                  <a:lnTo>
                    <a:pt x="194" y="21"/>
                  </a:lnTo>
                  <a:lnTo>
                    <a:pt x="187" y="2"/>
                  </a:lnTo>
                  <a:lnTo>
                    <a:pt x="186" y="0"/>
                  </a:lnTo>
                  <a:lnTo>
                    <a:pt x="185" y="0"/>
                  </a:lnTo>
                  <a:lnTo>
                    <a:pt x="183" y="0"/>
                  </a:lnTo>
                  <a:lnTo>
                    <a:pt x="170" y="6"/>
                  </a:lnTo>
                  <a:lnTo>
                    <a:pt x="167" y="8"/>
                  </a:lnTo>
                  <a:lnTo>
                    <a:pt x="167" y="11"/>
                  </a:lnTo>
                  <a:lnTo>
                    <a:pt x="170" y="15"/>
                  </a:lnTo>
                  <a:lnTo>
                    <a:pt x="171" y="18"/>
                  </a:lnTo>
                  <a:lnTo>
                    <a:pt x="171" y="21"/>
                  </a:lnTo>
                  <a:lnTo>
                    <a:pt x="171" y="23"/>
                  </a:lnTo>
                  <a:lnTo>
                    <a:pt x="171" y="26"/>
                  </a:lnTo>
                  <a:lnTo>
                    <a:pt x="170" y="30"/>
                  </a:lnTo>
                  <a:lnTo>
                    <a:pt x="167" y="36"/>
                  </a:lnTo>
                  <a:lnTo>
                    <a:pt x="159" y="47"/>
                  </a:lnTo>
                  <a:lnTo>
                    <a:pt x="142" y="66"/>
                  </a:lnTo>
                  <a:lnTo>
                    <a:pt x="106" y="107"/>
                  </a:lnTo>
                  <a:lnTo>
                    <a:pt x="96" y="118"/>
                  </a:lnTo>
                  <a:lnTo>
                    <a:pt x="5" y="224"/>
                  </a:lnTo>
                  <a:lnTo>
                    <a:pt x="2" y="227"/>
                  </a:lnTo>
                  <a:lnTo>
                    <a:pt x="0" y="231"/>
                  </a:lnTo>
                  <a:lnTo>
                    <a:pt x="0" y="234"/>
                  </a:lnTo>
                  <a:lnTo>
                    <a:pt x="0" y="236"/>
                  </a:lnTo>
                  <a:lnTo>
                    <a:pt x="3" y="239"/>
                  </a:lnTo>
                  <a:lnTo>
                    <a:pt x="5" y="242"/>
                  </a:lnTo>
                  <a:lnTo>
                    <a:pt x="7" y="242"/>
                  </a:lnTo>
                  <a:lnTo>
                    <a:pt x="10" y="243"/>
                  </a:lnTo>
                  <a:lnTo>
                    <a:pt x="35" y="240"/>
                  </a:lnTo>
                  <a:lnTo>
                    <a:pt x="81" y="236"/>
                  </a:lnTo>
                  <a:lnTo>
                    <a:pt x="156" y="228"/>
                  </a:lnTo>
                  <a:lnTo>
                    <a:pt x="179" y="225"/>
                  </a:lnTo>
                  <a:lnTo>
                    <a:pt x="215" y="223"/>
                  </a:lnTo>
                  <a:lnTo>
                    <a:pt x="250" y="221"/>
                  </a:lnTo>
                  <a:lnTo>
                    <a:pt x="264" y="221"/>
                  </a:lnTo>
                  <a:lnTo>
                    <a:pt x="273" y="221"/>
                  </a:lnTo>
                  <a:lnTo>
                    <a:pt x="276" y="221"/>
                  </a:lnTo>
                  <a:lnTo>
                    <a:pt x="279" y="223"/>
                  </a:lnTo>
                  <a:lnTo>
                    <a:pt x="284" y="225"/>
                  </a:lnTo>
                  <a:lnTo>
                    <a:pt x="290" y="230"/>
                  </a:lnTo>
                  <a:lnTo>
                    <a:pt x="295" y="236"/>
                  </a:lnTo>
                  <a:lnTo>
                    <a:pt x="301" y="243"/>
                  </a:lnTo>
                  <a:lnTo>
                    <a:pt x="302" y="245"/>
                  </a:lnTo>
                  <a:lnTo>
                    <a:pt x="304" y="245"/>
                  </a:lnTo>
                  <a:lnTo>
                    <a:pt x="306" y="243"/>
                  </a:lnTo>
                  <a:lnTo>
                    <a:pt x="316" y="236"/>
                  </a:lnTo>
                  <a:lnTo>
                    <a:pt x="319" y="234"/>
                  </a:lnTo>
                  <a:lnTo>
                    <a:pt x="319" y="232"/>
                  </a:lnTo>
                  <a:lnTo>
                    <a:pt x="317" y="231"/>
                  </a:lnTo>
                  <a:lnTo>
                    <a:pt x="306" y="217"/>
                  </a:lnTo>
                  <a:lnTo>
                    <a:pt x="293" y="200"/>
                  </a:lnTo>
                  <a:lnTo>
                    <a:pt x="276" y="176"/>
                  </a:lnTo>
                  <a:lnTo>
                    <a:pt x="265" y="160"/>
                  </a:lnTo>
                  <a:lnTo>
                    <a:pt x="264" y="159"/>
                  </a:lnTo>
                  <a:lnTo>
                    <a:pt x="261" y="159"/>
                  </a:lnTo>
                  <a:lnTo>
                    <a:pt x="250" y="167"/>
                  </a:lnTo>
                  <a:lnTo>
                    <a:pt x="248" y="169"/>
                  </a:lnTo>
                  <a:lnTo>
                    <a:pt x="248" y="171"/>
                  </a:lnTo>
                  <a:lnTo>
                    <a:pt x="249" y="172"/>
                  </a:lnTo>
                  <a:lnTo>
                    <a:pt x="253" y="178"/>
                  </a:lnTo>
                  <a:lnTo>
                    <a:pt x="256" y="183"/>
                  </a:lnTo>
                  <a:lnTo>
                    <a:pt x="257" y="187"/>
                  </a:lnTo>
                  <a:lnTo>
                    <a:pt x="257" y="190"/>
                  </a:lnTo>
                  <a:lnTo>
                    <a:pt x="254" y="191"/>
                  </a:lnTo>
                  <a:lnTo>
                    <a:pt x="252" y="191"/>
                  </a:lnTo>
                  <a:lnTo>
                    <a:pt x="248" y="193"/>
                  </a:lnTo>
                  <a:lnTo>
                    <a:pt x="234" y="194"/>
                  </a:lnTo>
                  <a:lnTo>
                    <a:pt x="207" y="197"/>
                  </a:lnTo>
                  <a:lnTo>
                    <a:pt x="166" y="205"/>
                  </a:lnTo>
                  <a:lnTo>
                    <a:pt x="148" y="206"/>
                  </a:lnTo>
                  <a:lnTo>
                    <a:pt x="117" y="212"/>
                  </a:lnTo>
                  <a:lnTo>
                    <a:pt x="85" y="216"/>
                  </a:lnTo>
                  <a:lnTo>
                    <a:pt x="66" y="219"/>
                  </a:lnTo>
                  <a:lnTo>
                    <a:pt x="65" y="217"/>
                  </a:lnTo>
                  <a:lnTo>
                    <a:pt x="96" y="183"/>
                  </a:lnTo>
                  <a:lnTo>
                    <a:pt x="132" y="146"/>
                  </a:lnTo>
                  <a:lnTo>
                    <a:pt x="153" y="122"/>
                  </a:lnTo>
                  <a:lnTo>
                    <a:pt x="170" y="103"/>
                  </a:lnTo>
                  <a:lnTo>
                    <a:pt x="182" y="89"/>
                  </a:lnTo>
                  <a:lnTo>
                    <a:pt x="186" y="85"/>
                  </a:lnTo>
                  <a:lnTo>
                    <a:pt x="192" y="82"/>
                  </a:lnTo>
                  <a:lnTo>
                    <a:pt x="194" y="82"/>
                  </a:lnTo>
                  <a:lnTo>
                    <a:pt x="196" y="82"/>
                  </a:lnTo>
                  <a:lnTo>
                    <a:pt x="200" y="85"/>
                  </a:lnTo>
                  <a:lnTo>
                    <a:pt x="203" y="86"/>
                  </a:lnTo>
                  <a:lnTo>
                    <a:pt x="204" y="89"/>
                  </a:lnTo>
                  <a:lnTo>
                    <a:pt x="207" y="94"/>
                  </a:lnTo>
                  <a:lnTo>
                    <a:pt x="212" y="107"/>
                  </a:lnTo>
                  <a:lnTo>
                    <a:pt x="213" y="108"/>
                  </a:lnTo>
                  <a:lnTo>
                    <a:pt x="215" y="108"/>
                  </a:lnTo>
                  <a:lnTo>
                    <a:pt x="218" y="108"/>
                  </a:lnTo>
                  <a:lnTo>
                    <a:pt x="230" y="103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9" name="Freeform 551"/>
            <p:cNvSpPr>
              <a:spLocks noChangeAspect="1"/>
            </p:cNvSpPr>
            <p:nvPr/>
          </p:nvSpPr>
          <p:spPr bwMode="auto">
            <a:xfrm>
              <a:off x="2065" y="3126"/>
              <a:ext cx="268" cy="275"/>
            </a:xfrm>
            <a:custGeom>
              <a:avLst/>
              <a:gdLst>
                <a:gd name="T0" fmla="*/ 134 w 269"/>
                <a:gd name="T1" fmla="*/ 88 h 276"/>
                <a:gd name="T2" fmla="*/ 137 w 269"/>
                <a:gd name="T3" fmla="*/ 84 h 276"/>
                <a:gd name="T4" fmla="*/ 142 w 269"/>
                <a:gd name="T5" fmla="*/ 84 h 276"/>
                <a:gd name="T6" fmla="*/ 149 w 269"/>
                <a:gd name="T7" fmla="*/ 86 h 276"/>
                <a:gd name="T8" fmla="*/ 164 w 269"/>
                <a:gd name="T9" fmla="*/ 100 h 276"/>
                <a:gd name="T10" fmla="*/ 167 w 269"/>
                <a:gd name="T11" fmla="*/ 101 h 276"/>
                <a:gd name="T12" fmla="*/ 169 w 269"/>
                <a:gd name="T13" fmla="*/ 99 h 276"/>
                <a:gd name="T14" fmla="*/ 179 w 269"/>
                <a:gd name="T15" fmla="*/ 88 h 276"/>
                <a:gd name="T16" fmla="*/ 178 w 269"/>
                <a:gd name="T17" fmla="*/ 85 h 276"/>
                <a:gd name="T18" fmla="*/ 139 w 269"/>
                <a:gd name="T19" fmla="*/ 50 h 276"/>
                <a:gd name="T20" fmla="*/ 134 w 269"/>
                <a:gd name="T21" fmla="*/ 20 h 276"/>
                <a:gd name="T22" fmla="*/ 134 w 269"/>
                <a:gd name="T23" fmla="*/ 0 h 276"/>
                <a:gd name="T24" fmla="*/ 134 w 269"/>
                <a:gd name="T25" fmla="*/ 2 h 276"/>
                <a:gd name="T26" fmla="*/ 134 w 269"/>
                <a:gd name="T27" fmla="*/ 14 h 276"/>
                <a:gd name="T28" fmla="*/ 134 w 269"/>
                <a:gd name="T29" fmla="*/ 17 h 276"/>
                <a:gd name="T30" fmla="*/ 134 w 269"/>
                <a:gd name="T31" fmla="*/ 31 h 276"/>
                <a:gd name="T32" fmla="*/ 134 w 269"/>
                <a:gd name="T33" fmla="*/ 40 h 276"/>
                <a:gd name="T34" fmla="*/ 134 w 269"/>
                <a:gd name="T35" fmla="*/ 47 h 276"/>
                <a:gd name="T36" fmla="*/ 134 w 269"/>
                <a:gd name="T37" fmla="*/ 52 h 276"/>
                <a:gd name="T38" fmla="*/ 134 w 269"/>
                <a:gd name="T39" fmla="*/ 104 h 276"/>
                <a:gd name="T40" fmla="*/ 83 w 269"/>
                <a:gd name="T41" fmla="*/ 138 h 276"/>
                <a:gd name="T42" fmla="*/ 48 w 269"/>
                <a:gd name="T43" fmla="*/ 138 h 276"/>
                <a:gd name="T44" fmla="*/ 42 w 269"/>
                <a:gd name="T45" fmla="*/ 138 h 276"/>
                <a:gd name="T46" fmla="*/ 33 w 269"/>
                <a:gd name="T47" fmla="*/ 138 h 276"/>
                <a:gd name="T48" fmla="*/ 16 w 269"/>
                <a:gd name="T49" fmla="*/ 138 h 276"/>
                <a:gd name="T50" fmla="*/ 11 w 269"/>
                <a:gd name="T51" fmla="*/ 138 h 276"/>
                <a:gd name="T52" fmla="*/ 1 w 269"/>
                <a:gd name="T53" fmla="*/ 138 h 276"/>
                <a:gd name="T54" fmla="*/ 0 w 269"/>
                <a:gd name="T55" fmla="*/ 138 h 276"/>
                <a:gd name="T56" fmla="*/ 18 w 269"/>
                <a:gd name="T57" fmla="*/ 138 h 276"/>
                <a:gd name="T58" fmla="*/ 71 w 269"/>
                <a:gd name="T59" fmla="*/ 168 h 276"/>
                <a:gd name="T60" fmla="*/ 89 w 269"/>
                <a:gd name="T61" fmla="*/ 185 h 276"/>
                <a:gd name="T62" fmla="*/ 92 w 269"/>
                <a:gd name="T63" fmla="*/ 185 h 276"/>
                <a:gd name="T64" fmla="*/ 102 w 269"/>
                <a:gd name="T65" fmla="*/ 174 h 276"/>
                <a:gd name="T66" fmla="*/ 102 w 269"/>
                <a:gd name="T67" fmla="*/ 170 h 276"/>
                <a:gd name="T68" fmla="*/ 92 w 269"/>
                <a:gd name="T69" fmla="*/ 159 h 276"/>
                <a:gd name="T70" fmla="*/ 87 w 269"/>
                <a:gd name="T71" fmla="*/ 151 h 276"/>
                <a:gd name="T72" fmla="*/ 86 w 269"/>
                <a:gd name="T73" fmla="*/ 141 h 276"/>
                <a:gd name="T74" fmla="*/ 90 w 269"/>
                <a:gd name="T75" fmla="*/ 138 h 276"/>
                <a:gd name="T76" fmla="*/ 122 w 269"/>
                <a:gd name="T77" fmla="*/ 138 h 276"/>
                <a:gd name="T78" fmla="*/ 134 w 269"/>
                <a:gd name="T79" fmla="*/ 138 h 27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269"/>
                <a:gd name="T121" fmla="*/ 0 h 276"/>
                <a:gd name="T122" fmla="*/ 269 w 269"/>
                <a:gd name="T123" fmla="*/ 276 h 27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269" h="276">
                  <a:moveTo>
                    <a:pt x="168" y="141"/>
                  </a:moveTo>
                  <a:lnTo>
                    <a:pt x="220" y="88"/>
                  </a:lnTo>
                  <a:lnTo>
                    <a:pt x="224" y="85"/>
                  </a:lnTo>
                  <a:lnTo>
                    <a:pt x="227" y="84"/>
                  </a:lnTo>
                  <a:lnTo>
                    <a:pt x="229" y="84"/>
                  </a:lnTo>
                  <a:lnTo>
                    <a:pt x="232" y="84"/>
                  </a:lnTo>
                  <a:lnTo>
                    <a:pt x="235" y="84"/>
                  </a:lnTo>
                  <a:lnTo>
                    <a:pt x="239" y="86"/>
                  </a:lnTo>
                  <a:lnTo>
                    <a:pt x="246" y="93"/>
                  </a:lnTo>
                  <a:lnTo>
                    <a:pt x="254" y="100"/>
                  </a:lnTo>
                  <a:lnTo>
                    <a:pt x="255" y="101"/>
                  </a:lnTo>
                  <a:lnTo>
                    <a:pt x="257" y="101"/>
                  </a:lnTo>
                  <a:lnTo>
                    <a:pt x="258" y="100"/>
                  </a:lnTo>
                  <a:lnTo>
                    <a:pt x="259" y="99"/>
                  </a:lnTo>
                  <a:lnTo>
                    <a:pt x="269" y="89"/>
                  </a:lnTo>
                  <a:lnTo>
                    <a:pt x="269" y="88"/>
                  </a:lnTo>
                  <a:lnTo>
                    <a:pt x="269" y="86"/>
                  </a:lnTo>
                  <a:lnTo>
                    <a:pt x="268" y="85"/>
                  </a:lnTo>
                  <a:lnTo>
                    <a:pt x="253" y="70"/>
                  </a:lnTo>
                  <a:lnTo>
                    <a:pt x="229" y="50"/>
                  </a:lnTo>
                  <a:lnTo>
                    <a:pt x="214" y="35"/>
                  </a:lnTo>
                  <a:lnTo>
                    <a:pt x="199" y="20"/>
                  </a:lnTo>
                  <a:lnTo>
                    <a:pt x="182" y="2"/>
                  </a:lnTo>
                  <a:lnTo>
                    <a:pt x="180" y="0"/>
                  </a:lnTo>
                  <a:lnTo>
                    <a:pt x="179" y="0"/>
                  </a:lnTo>
                  <a:lnTo>
                    <a:pt x="178" y="2"/>
                  </a:lnTo>
                  <a:lnTo>
                    <a:pt x="168" y="11"/>
                  </a:lnTo>
                  <a:lnTo>
                    <a:pt x="167" y="14"/>
                  </a:lnTo>
                  <a:lnTo>
                    <a:pt x="167" y="15"/>
                  </a:lnTo>
                  <a:lnTo>
                    <a:pt x="168" y="17"/>
                  </a:lnTo>
                  <a:lnTo>
                    <a:pt x="175" y="24"/>
                  </a:lnTo>
                  <a:lnTo>
                    <a:pt x="182" y="31"/>
                  </a:lnTo>
                  <a:lnTo>
                    <a:pt x="186" y="36"/>
                  </a:lnTo>
                  <a:lnTo>
                    <a:pt x="188" y="40"/>
                  </a:lnTo>
                  <a:lnTo>
                    <a:pt x="190" y="44"/>
                  </a:lnTo>
                  <a:lnTo>
                    <a:pt x="191" y="47"/>
                  </a:lnTo>
                  <a:lnTo>
                    <a:pt x="190" y="50"/>
                  </a:lnTo>
                  <a:lnTo>
                    <a:pt x="190" y="52"/>
                  </a:lnTo>
                  <a:lnTo>
                    <a:pt x="188" y="54"/>
                  </a:lnTo>
                  <a:lnTo>
                    <a:pt x="139" y="104"/>
                  </a:lnTo>
                  <a:lnTo>
                    <a:pt x="122" y="123"/>
                  </a:lnTo>
                  <a:lnTo>
                    <a:pt x="83" y="163"/>
                  </a:lnTo>
                  <a:lnTo>
                    <a:pt x="52" y="194"/>
                  </a:lnTo>
                  <a:lnTo>
                    <a:pt x="48" y="197"/>
                  </a:lnTo>
                  <a:lnTo>
                    <a:pt x="45" y="197"/>
                  </a:lnTo>
                  <a:lnTo>
                    <a:pt x="42" y="197"/>
                  </a:lnTo>
                  <a:lnTo>
                    <a:pt x="40" y="196"/>
                  </a:lnTo>
                  <a:lnTo>
                    <a:pt x="33" y="192"/>
                  </a:lnTo>
                  <a:lnTo>
                    <a:pt x="25" y="185"/>
                  </a:lnTo>
                  <a:lnTo>
                    <a:pt x="16" y="177"/>
                  </a:lnTo>
                  <a:lnTo>
                    <a:pt x="14" y="175"/>
                  </a:lnTo>
                  <a:lnTo>
                    <a:pt x="11" y="177"/>
                  </a:lnTo>
                  <a:lnTo>
                    <a:pt x="1" y="186"/>
                  </a:lnTo>
                  <a:lnTo>
                    <a:pt x="1" y="187"/>
                  </a:lnTo>
                  <a:lnTo>
                    <a:pt x="0" y="189"/>
                  </a:lnTo>
                  <a:lnTo>
                    <a:pt x="0" y="190"/>
                  </a:lnTo>
                  <a:lnTo>
                    <a:pt x="1" y="192"/>
                  </a:lnTo>
                  <a:lnTo>
                    <a:pt x="18" y="207"/>
                  </a:lnTo>
                  <a:lnTo>
                    <a:pt x="44" y="230"/>
                  </a:lnTo>
                  <a:lnTo>
                    <a:pt x="71" y="258"/>
                  </a:lnTo>
                  <a:lnTo>
                    <a:pt x="87" y="275"/>
                  </a:lnTo>
                  <a:lnTo>
                    <a:pt x="89" y="275"/>
                  </a:lnTo>
                  <a:lnTo>
                    <a:pt x="90" y="276"/>
                  </a:lnTo>
                  <a:lnTo>
                    <a:pt x="92" y="275"/>
                  </a:lnTo>
                  <a:lnTo>
                    <a:pt x="93" y="273"/>
                  </a:lnTo>
                  <a:lnTo>
                    <a:pt x="102" y="264"/>
                  </a:lnTo>
                  <a:lnTo>
                    <a:pt x="104" y="261"/>
                  </a:lnTo>
                  <a:lnTo>
                    <a:pt x="102" y="260"/>
                  </a:lnTo>
                  <a:lnTo>
                    <a:pt x="96" y="253"/>
                  </a:lnTo>
                  <a:lnTo>
                    <a:pt x="92" y="249"/>
                  </a:lnTo>
                  <a:lnTo>
                    <a:pt x="89" y="245"/>
                  </a:lnTo>
                  <a:lnTo>
                    <a:pt x="87" y="241"/>
                  </a:lnTo>
                  <a:lnTo>
                    <a:pt x="86" y="235"/>
                  </a:lnTo>
                  <a:lnTo>
                    <a:pt x="86" y="231"/>
                  </a:lnTo>
                  <a:lnTo>
                    <a:pt x="87" y="227"/>
                  </a:lnTo>
                  <a:lnTo>
                    <a:pt x="90" y="224"/>
                  </a:lnTo>
                  <a:lnTo>
                    <a:pt x="93" y="220"/>
                  </a:lnTo>
                  <a:lnTo>
                    <a:pt x="122" y="189"/>
                  </a:lnTo>
                  <a:lnTo>
                    <a:pt x="148" y="162"/>
                  </a:lnTo>
                  <a:lnTo>
                    <a:pt x="168" y="141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0" name="Freeform 552"/>
            <p:cNvSpPr>
              <a:spLocks noChangeAspect="1" noEditPoints="1"/>
            </p:cNvSpPr>
            <p:nvPr/>
          </p:nvSpPr>
          <p:spPr bwMode="auto">
            <a:xfrm>
              <a:off x="2268" y="3255"/>
              <a:ext cx="289" cy="347"/>
            </a:xfrm>
            <a:custGeom>
              <a:avLst/>
              <a:gdLst>
                <a:gd name="T0" fmla="*/ 67 w 291"/>
                <a:gd name="T1" fmla="*/ 174 h 348"/>
                <a:gd name="T2" fmla="*/ 43 w 291"/>
                <a:gd name="T3" fmla="*/ 174 h 348"/>
                <a:gd name="T4" fmla="*/ 33 w 291"/>
                <a:gd name="T5" fmla="*/ 174 h 348"/>
                <a:gd name="T6" fmla="*/ 18 w 291"/>
                <a:gd name="T7" fmla="*/ 174 h 348"/>
                <a:gd name="T8" fmla="*/ 10 w 291"/>
                <a:gd name="T9" fmla="*/ 174 h 348"/>
                <a:gd name="T10" fmla="*/ 0 w 291"/>
                <a:gd name="T11" fmla="*/ 174 h 348"/>
                <a:gd name="T12" fmla="*/ 2 w 291"/>
                <a:gd name="T13" fmla="*/ 174 h 348"/>
                <a:gd name="T14" fmla="*/ 72 w 291"/>
                <a:gd name="T15" fmla="*/ 186 h 348"/>
                <a:gd name="T16" fmla="*/ 72 w 291"/>
                <a:gd name="T17" fmla="*/ 200 h 348"/>
                <a:gd name="T18" fmla="*/ 72 w 291"/>
                <a:gd name="T19" fmla="*/ 185 h 348"/>
                <a:gd name="T20" fmla="*/ 72 w 291"/>
                <a:gd name="T21" fmla="*/ 181 h 348"/>
                <a:gd name="T22" fmla="*/ 72 w 291"/>
                <a:gd name="T23" fmla="*/ 174 h 348"/>
                <a:gd name="T24" fmla="*/ 72 w 291"/>
                <a:gd name="T25" fmla="*/ 174 h 348"/>
                <a:gd name="T26" fmla="*/ 72 w 291"/>
                <a:gd name="T27" fmla="*/ 172 h 348"/>
                <a:gd name="T28" fmla="*/ 72 w 291"/>
                <a:gd name="T29" fmla="*/ 174 h 348"/>
                <a:gd name="T30" fmla="*/ 72 w 291"/>
                <a:gd name="T31" fmla="*/ 174 h 348"/>
                <a:gd name="T32" fmla="*/ 72 w 291"/>
                <a:gd name="T33" fmla="*/ 174 h 348"/>
                <a:gd name="T34" fmla="*/ 72 w 291"/>
                <a:gd name="T35" fmla="*/ 183 h 348"/>
                <a:gd name="T36" fmla="*/ 76 w 291"/>
                <a:gd name="T37" fmla="*/ 227 h 348"/>
                <a:gd name="T38" fmla="*/ 114 w 291"/>
                <a:gd name="T39" fmla="*/ 246 h 348"/>
                <a:gd name="T40" fmla="*/ 136 w 291"/>
                <a:gd name="T41" fmla="*/ 258 h 348"/>
                <a:gd name="T42" fmla="*/ 139 w 291"/>
                <a:gd name="T43" fmla="*/ 241 h 348"/>
                <a:gd name="T44" fmla="*/ 135 w 291"/>
                <a:gd name="T45" fmla="*/ 237 h 348"/>
                <a:gd name="T46" fmla="*/ 128 w 291"/>
                <a:gd name="T47" fmla="*/ 223 h 348"/>
                <a:gd name="T48" fmla="*/ 115 w 291"/>
                <a:gd name="T49" fmla="*/ 193 h 348"/>
                <a:gd name="T50" fmla="*/ 108 w 291"/>
                <a:gd name="T51" fmla="*/ 174 h 348"/>
                <a:gd name="T52" fmla="*/ 103 w 291"/>
                <a:gd name="T53" fmla="*/ 174 h 348"/>
                <a:gd name="T54" fmla="*/ 96 w 291"/>
                <a:gd name="T55" fmla="*/ 174 h 348"/>
                <a:gd name="T56" fmla="*/ 129 w 291"/>
                <a:gd name="T57" fmla="*/ 174 h 348"/>
                <a:gd name="T58" fmla="*/ 143 w 291"/>
                <a:gd name="T59" fmla="*/ 174 h 348"/>
                <a:gd name="T60" fmla="*/ 151 w 291"/>
                <a:gd name="T61" fmla="*/ 174 h 348"/>
                <a:gd name="T62" fmla="*/ 158 w 291"/>
                <a:gd name="T63" fmla="*/ 172 h 348"/>
                <a:gd name="T64" fmla="*/ 164 w 291"/>
                <a:gd name="T65" fmla="*/ 149 h 348"/>
                <a:gd name="T66" fmla="*/ 164 w 291"/>
                <a:gd name="T67" fmla="*/ 131 h 348"/>
                <a:gd name="T68" fmla="*/ 161 w 291"/>
                <a:gd name="T69" fmla="*/ 106 h 348"/>
                <a:gd name="T70" fmla="*/ 153 w 291"/>
                <a:gd name="T71" fmla="*/ 84 h 348"/>
                <a:gd name="T72" fmla="*/ 140 w 291"/>
                <a:gd name="T73" fmla="*/ 62 h 348"/>
                <a:gd name="T74" fmla="*/ 72 w 291"/>
                <a:gd name="T75" fmla="*/ 2 h 348"/>
                <a:gd name="T76" fmla="*/ 72 w 291"/>
                <a:gd name="T77" fmla="*/ 2 h 348"/>
                <a:gd name="T78" fmla="*/ 72 w 291"/>
                <a:gd name="T79" fmla="*/ 20 h 348"/>
                <a:gd name="T80" fmla="*/ 72 w 291"/>
                <a:gd name="T81" fmla="*/ 28 h 348"/>
                <a:gd name="T82" fmla="*/ 72 w 291"/>
                <a:gd name="T83" fmla="*/ 39 h 348"/>
                <a:gd name="T84" fmla="*/ 72 w 291"/>
                <a:gd name="T85" fmla="*/ 50 h 348"/>
                <a:gd name="T86" fmla="*/ 87 w 291"/>
                <a:gd name="T87" fmla="*/ 63 h 348"/>
                <a:gd name="T88" fmla="*/ 95 w 291"/>
                <a:gd name="T89" fmla="*/ 58 h 348"/>
                <a:gd name="T90" fmla="*/ 108 w 291"/>
                <a:gd name="T91" fmla="*/ 60 h 348"/>
                <a:gd name="T92" fmla="*/ 131 w 291"/>
                <a:gd name="T93" fmla="*/ 78 h 348"/>
                <a:gd name="T94" fmla="*/ 140 w 291"/>
                <a:gd name="T95" fmla="*/ 104 h 348"/>
                <a:gd name="T96" fmla="*/ 141 w 291"/>
                <a:gd name="T97" fmla="*/ 121 h 348"/>
                <a:gd name="T98" fmla="*/ 140 w 291"/>
                <a:gd name="T99" fmla="*/ 140 h 348"/>
                <a:gd name="T100" fmla="*/ 134 w 291"/>
                <a:gd name="T101" fmla="*/ 157 h 348"/>
                <a:gd name="T102" fmla="*/ 121 w 291"/>
                <a:gd name="T103" fmla="*/ 171 h 348"/>
                <a:gd name="T104" fmla="*/ 100 w 291"/>
                <a:gd name="T105" fmla="*/ 174 h 348"/>
                <a:gd name="T106" fmla="*/ 74 w 291"/>
                <a:gd name="T107" fmla="*/ 172 h 348"/>
                <a:gd name="T108" fmla="*/ 72 w 291"/>
                <a:gd name="T109" fmla="*/ 155 h 34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91"/>
                <a:gd name="T166" fmla="*/ 0 h 348"/>
                <a:gd name="T167" fmla="*/ 291 w 291"/>
                <a:gd name="T168" fmla="*/ 348 h 34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91" h="348">
                  <a:moveTo>
                    <a:pt x="91" y="131"/>
                  </a:moveTo>
                  <a:lnTo>
                    <a:pt x="78" y="153"/>
                  </a:lnTo>
                  <a:lnTo>
                    <a:pt x="67" y="175"/>
                  </a:lnTo>
                  <a:lnTo>
                    <a:pt x="56" y="197"/>
                  </a:lnTo>
                  <a:lnTo>
                    <a:pt x="44" y="219"/>
                  </a:lnTo>
                  <a:lnTo>
                    <a:pt x="43" y="222"/>
                  </a:lnTo>
                  <a:lnTo>
                    <a:pt x="40" y="224"/>
                  </a:lnTo>
                  <a:lnTo>
                    <a:pt x="37" y="226"/>
                  </a:lnTo>
                  <a:lnTo>
                    <a:pt x="33" y="226"/>
                  </a:lnTo>
                  <a:lnTo>
                    <a:pt x="31" y="226"/>
                  </a:lnTo>
                  <a:lnTo>
                    <a:pt x="26" y="224"/>
                  </a:lnTo>
                  <a:lnTo>
                    <a:pt x="18" y="220"/>
                  </a:lnTo>
                  <a:lnTo>
                    <a:pt x="13" y="216"/>
                  </a:lnTo>
                  <a:lnTo>
                    <a:pt x="11" y="216"/>
                  </a:lnTo>
                  <a:lnTo>
                    <a:pt x="10" y="216"/>
                  </a:lnTo>
                  <a:lnTo>
                    <a:pt x="9" y="216"/>
                  </a:lnTo>
                  <a:lnTo>
                    <a:pt x="9" y="217"/>
                  </a:lnTo>
                  <a:lnTo>
                    <a:pt x="0" y="230"/>
                  </a:lnTo>
                  <a:lnTo>
                    <a:pt x="0" y="232"/>
                  </a:lnTo>
                  <a:lnTo>
                    <a:pt x="0" y="234"/>
                  </a:lnTo>
                  <a:lnTo>
                    <a:pt x="2" y="235"/>
                  </a:lnTo>
                  <a:lnTo>
                    <a:pt x="20" y="245"/>
                  </a:lnTo>
                  <a:lnTo>
                    <a:pt x="44" y="258"/>
                  </a:lnTo>
                  <a:lnTo>
                    <a:pt x="73" y="276"/>
                  </a:lnTo>
                  <a:lnTo>
                    <a:pt x="91" y="288"/>
                  </a:lnTo>
                  <a:lnTo>
                    <a:pt x="93" y="290"/>
                  </a:lnTo>
                  <a:lnTo>
                    <a:pt x="95" y="290"/>
                  </a:lnTo>
                  <a:lnTo>
                    <a:pt x="96" y="288"/>
                  </a:lnTo>
                  <a:lnTo>
                    <a:pt x="97" y="287"/>
                  </a:lnTo>
                  <a:lnTo>
                    <a:pt x="104" y="275"/>
                  </a:lnTo>
                  <a:lnTo>
                    <a:pt x="106" y="275"/>
                  </a:lnTo>
                  <a:lnTo>
                    <a:pt x="104" y="273"/>
                  </a:lnTo>
                  <a:lnTo>
                    <a:pt x="103" y="271"/>
                  </a:lnTo>
                  <a:lnTo>
                    <a:pt x="89" y="263"/>
                  </a:lnTo>
                  <a:lnTo>
                    <a:pt x="86" y="261"/>
                  </a:lnTo>
                  <a:lnTo>
                    <a:pt x="84" y="258"/>
                  </a:lnTo>
                  <a:lnTo>
                    <a:pt x="82" y="256"/>
                  </a:lnTo>
                  <a:lnTo>
                    <a:pt x="81" y="253"/>
                  </a:lnTo>
                  <a:lnTo>
                    <a:pt x="81" y="247"/>
                  </a:lnTo>
                  <a:lnTo>
                    <a:pt x="84" y="242"/>
                  </a:lnTo>
                  <a:lnTo>
                    <a:pt x="112" y="185"/>
                  </a:lnTo>
                  <a:lnTo>
                    <a:pt x="119" y="172"/>
                  </a:lnTo>
                  <a:lnTo>
                    <a:pt x="126" y="174"/>
                  </a:lnTo>
                  <a:lnTo>
                    <a:pt x="133" y="178"/>
                  </a:lnTo>
                  <a:lnTo>
                    <a:pt x="141" y="183"/>
                  </a:lnTo>
                  <a:lnTo>
                    <a:pt x="147" y="187"/>
                  </a:lnTo>
                  <a:lnTo>
                    <a:pt x="148" y="192"/>
                  </a:lnTo>
                  <a:lnTo>
                    <a:pt x="151" y="194"/>
                  </a:lnTo>
                  <a:lnTo>
                    <a:pt x="153" y="201"/>
                  </a:lnTo>
                  <a:lnTo>
                    <a:pt x="156" y="211"/>
                  </a:lnTo>
                  <a:lnTo>
                    <a:pt x="157" y="220"/>
                  </a:lnTo>
                  <a:lnTo>
                    <a:pt x="159" y="247"/>
                  </a:lnTo>
                  <a:lnTo>
                    <a:pt x="159" y="263"/>
                  </a:lnTo>
                  <a:lnTo>
                    <a:pt x="160" y="273"/>
                  </a:lnTo>
                  <a:lnTo>
                    <a:pt x="160" y="284"/>
                  </a:lnTo>
                  <a:lnTo>
                    <a:pt x="163" y="308"/>
                  </a:lnTo>
                  <a:lnTo>
                    <a:pt x="166" y="317"/>
                  </a:lnTo>
                  <a:lnTo>
                    <a:pt x="168" y="323"/>
                  </a:lnTo>
                  <a:lnTo>
                    <a:pt x="185" y="328"/>
                  </a:lnTo>
                  <a:lnTo>
                    <a:pt x="204" y="336"/>
                  </a:lnTo>
                  <a:lnTo>
                    <a:pt x="220" y="343"/>
                  </a:lnTo>
                  <a:lnTo>
                    <a:pt x="231" y="348"/>
                  </a:lnTo>
                  <a:lnTo>
                    <a:pt x="234" y="348"/>
                  </a:lnTo>
                  <a:lnTo>
                    <a:pt x="235" y="346"/>
                  </a:lnTo>
                  <a:lnTo>
                    <a:pt x="239" y="335"/>
                  </a:lnTo>
                  <a:lnTo>
                    <a:pt x="241" y="331"/>
                  </a:lnTo>
                  <a:lnTo>
                    <a:pt x="241" y="329"/>
                  </a:lnTo>
                  <a:lnTo>
                    <a:pt x="239" y="329"/>
                  </a:lnTo>
                  <a:lnTo>
                    <a:pt x="233" y="327"/>
                  </a:lnTo>
                  <a:lnTo>
                    <a:pt x="227" y="323"/>
                  </a:lnTo>
                  <a:lnTo>
                    <a:pt x="222" y="318"/>
                  </a:lnTo>
                  <a:lnTo>
                    <a:pt x="218" y="313"/>
                  </a:lnTo>
                  <a:lnTo>
                    <a:pt x="212" y="303"/>
                  </a:lnTo>
                  <a:lnTo>
                    <a:pt x="208" y="294"/>
                  </a:lnTo>
                  <a:lnTo>
                    <a:pt x="205" y="283"/>
                  </a:lnTo>
                  <a:lnTo>
                    <a:pt x="204" y="272"/>
                  </a:lnTo>
                  <a:lnTo>
                    <a:pt x="200" y="245"/>
                  </a:lnTo>
                  <a:lnTo>
                    <a:pt x="198" y="232"/>
                  </a:lnTo>
                  <a:lnTo>
                    <a:pt x="197" y="223"/>
                  </a:lnTo>
                  <a:lnTo>
                    <a:pt x="194" y="215"/>
                  </a:lnTo>
                  <a:lnTo>
                    <a:pt x="193" y="209"/>
                  </a:lnTo>
                  <a:lnTo>
                    <a:pt x="192" y="207"/>
                  </a:lnTo>
                  <a:lnTo>
                    <a:pt x="190" y="204"/>
                  </a:lnTo>
                  <a:lnTo>
                    <a:pt x="186" y="200"/>
                  </a:lnTo>
                  <a:lnTo>
                    <a:pt x="186" y="198"/>
                  </a:lnTo>
                  <a:lnTo>
                    <a:pt x="204" y="201"/>
                  </a:lnTo>
                  <a:lnTo>
                    <a:pt x="220" y="201"/>
                  </a:lnTo>
                  <a:lnTo>
                    <a:pt x="227" y="200"/>
                  </a:lnTo>
                  <a:lnTo>
                    <a:pt x="234" y="198"/>
                  </a:lnTo>
                  <a:lnTo>
                    <a:pt x="248" y="196"/>
                  </a:lnTo>
                  <a:lnTo>
                    <a:pt x="253" y="193"/>
                  </a:lnTo>
                  <a:lnTo>
                    <a:pt x="258" y="190"/>
                  </a:lnTo>
                  <a:lnTo>
                    <a:pt x="264" y="186"/>
                  </a:lnTo>
                  <a:lnTo>
                    <a:pt x="269" y="182"/>
                  </a:lnTo>
                  <a:lnTo>
                    <a:pt x="273" y="178"/>
                  </a:lnTo>
                  <a:lnTo>
                    <a:pt x="278" y="172"/>
                  </a:lnTo>
                  <a:lnTo>
                    <a:pt x="286" y="160"/>
                  </a:lnTo>
                  <a:lnTo>
                    <a:pt x="289" y="155"/>
                  </a:lnTo>
                  <a:lnTo>
                    <a:pt x="290" y="149"/>
                  </a:lnTo>
                  <a:lnTo>
                    <a:pt x="291" y="144"/>
                  </a:lnTo>
                  <a:lnTo>
                    <a:pt x="291" y="138"/>
                  </a:lnTo>
                  <a:lnTo>
                    <a:pt x="291" y="131"/>
                  </a:lnTo>
                  <a:lnTo>
                    <a:pt x="291" y="125"/>
                  </a:lnTo>
                  <a:lnTo>
                    <a:pt x="289" y="112"/>
                  </a:lnTo>
                  <a:lnTo>
                    <a:pt x="284" y="106"/>
                  </a:lnTo>
                  <a:lnTo>
                    <a:pt x="280" y="99"/>
                  </a:lnTo>
                  <a:lnTo>
                    <a:pt x="275" y="91"/>
                  </a:lnTo>
                  <a:lnTo>
                    <a:pt x="268" y="84"/>
                  </a:lnTo>
                  <a:lnTo>
                    <a:pt x="261" y="77"/>
                  </a:lnTo>
                  <a:lnTo>
                    <a:pt x="252" y="69"/>
                  </a:lnTo>
                  <a:lnTo>
                    <a:pt x="242" y="62"/>
                  </a:lnTo>
                  <a:lnTo>
                    <a:pt x="231" y="56"/>
                  </a:lnTo>
                  <a:lnTo>
                    <a:pt x="172" y="26"/>
                  </a:lnTo>
                  <a:lnTo>
                    <a:pt x="129" y="2"/>
                  </a:lnTo>
                  <a:lnTo>
                    <a:pt x="127" y="0"/>
                  </a:lnTo>
                  <a:lnTo>
                    <a:pt x="126" y="0"/>
                  </a:lnTo>
                  <a:lnTo>
                    <a:pt x="125" y="2"/>
                  </a:lnTo>
                  <a:lnTo>
                    <a:pt x="118" y="15"/>
                  </a:lnTo>
                  <a:lnTo>
                    <a:pt x="117" y="18"/>
                  </a:lnTo>
                  <a:lnTo>
                    <a:pt x="118" y="20"/>
                  </a:lnTo>
                  <a:lnTo>
                    <a:pt x="123" y="22"/>
                  </a:lnTo>
                  <a:lnTo>
                    <a:pt x="127" y="25"/>
                  </a:lnTo>
                  <a:lnTo>
                    <a:pt x="132" y="28"/>
                  </a:lnTo>
                  <a:lnTo>
                    <a:pt x="134" y="32"/>
                  </a:lnTo>
                  <a:lnTo>
                    <a:pt x="136" y="35"/>
                  </a:lnTo>
                  <a:lnTo>
                    <a:pt x="137" y="39"/>
                  </a:lnTo>
                  <a:lnTo>
                    <a:pt x="137" y="41"/>
                  </a:lnTo>
                  <a:lnTo>
                    <a:pt x="136" y="45"/>
                  </a:lnTo>
                  <a:lnTo>
                    <a:pt x="134" y="50"/>
                  </a:lnTo>
                  <a:lnTo>
                    <a:pt x="107" y="99"/>
                  </a:lnTo>
                  <a:lnTo>
                    <a:pt x="91" y="131"/>
                  </a:lnTo>
                  <a:close/>
                  <a:moveTo>
                    <a:pt x="177" y="63"/>
                  </a:moveTo>
                  <a:lnTo>
                    <a:pt x="179" y="60"/>
                  </a:lnTo>
                  <a:lnTo>
                    <a:pt x="182" y="58"/>
                  </a:lnTo>
                  <a:lnTo>
                    <a:pt x="185" y="58"/>
                  </a:lnTo>
                  <a:lnTo>
                    <a:pt x="187" y="56"/>
                  </a:lnTo>
                  <a:lnTo>
                    <a:pt x="193" y="58"/>
                  </a:lnTo>
                  <a:lnTo>
                    <a:pt x="198" y="60"/>
                  </a:lnTo>
                  <a:lnTo>
                    <a:pt x="207" y="65"/>
                  </a:lnTo>
                  <a:lnTo>
                    <a:pt x="213" y="69"/>
                  </a:lnTo>
                  <a:lnTo>
                    <a:pt x="224" y="78"/>
                  </a:lnTo>
                  <a:lnTo>
                    <a:pt x="234" y="88"/>
                  </a:lnTo>
                  <a:lnTo>
                    <a:pt x="241" y="100"/>
                  </a:lnTo>
                  <a:lnTo>
                    <a:pt x="243" y="104"/>
                  </a:lnTo>
                  <a:lnTo>
                    <a:pt x="245" y="110"/>
                  </a:lnTo>
                  <a:lnTo>
                    <a:pt x="245" y="115"/>
                  </a:lnTo>
                  <a:lnTo>
                    <a:pt x="245" y="121"/>
                  </a:lnTo>
                  <a:lnTo>
                    <a:pt x="245" y="127"/>
                  </a:lnTo>
                  <a:lnTo>
                    <a:pt x="243" y="133"/>
                  </a:lnTo>
                  <a:lnTo>
                    <a:pt x="242" y="140"/>
                  </a:lnTo>
                  <a:lnTo>
                    <a:pt x="239" y="145"/>
                  </a:lnTo>
                  <a:lnTo>
                    <a:pt x="235" y="151"/>
                  </a:lnTo>
                  <a:lnTo>
                    <a:pt x="230" y="157"/>
                  </a:lnTo>
                  <a:lnTo>
                    <a:pt x="222" y="166"/>
                  </a:lnTo>
                  <a:lnTo>
                    <a:pt x="216" y="168"/>
                  </a:lnTo>
                  <a:lnTo>
                    <a:pt x="211" y="171"/>
                  </a:lnTo>
                  <a:lnTo>
                    <a:pt x="204" y="174"/>
                  </a:lnTo>
                  <a:lnTo>
                    <a:pt x="197" y="175"/>
                  </a:lnTo>
                  <a:lnTo>
                    <a:pt x="190" y="175"/>
                  </a:lnTo>
                  <a:lnTo>
                    <a:pt x="182" y="175"/>
                  </a:lnTo>
                  <a:lnTo>
                    <a:pt x="174" y="175"/>
                  </a:lnTo>
                  <a:lnTo>
                    <a:pt x="164" y="172"/>
                  </a:lnTo>
                  <a:lnTo>
                    <a:pt x="155" y="168"/>
                  </a:lnTo>
                  <a:lnTo>
                    <a:pt x="144" y="164"/>
                  </a:lnTo>
                  <a:lnTo>
                    <a:pt x="129" y="155"/>
                  </a:lnTo>
                  <a:lnTo>
                    <a:pt x="177" y="63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1" name="Freeform 553"/>
            <p:cNvSpPr>
              <a:spLocks noChangeAspect="1"/>
            </p:cNvSpPr>
            <p:nvPr/>
          </p:nvSpPr>
          <p:spPr bwMode="auto">
            <a:xfrm>
              <a:off x="2597" y="3384"/>
              <a:ext cx="271" cy="279"/>
            </a:xfrm>
            <a:custGeom>
              <a:avLst/>
              <a:gdLst>
                <a:gd name="T0" fmla="*/ 151 w 272"/>
                <a:gd name="T1" fmla="*/ 140 h 280"/>
                <a:gd name="T2" fmla="*/ 160 w 272"/>
                <a:gd name="T3" fmla="*/ 140 h 280"/>
                <a:gd name="T4" fmla="*/ 178 w 272"/>
                <a:gd name="T5" fmla="*/ 140 h 280"/>
                <a:gd name="T6" fmla="*/ 182 w 272"/>
                <a:gd name="T7" fmla="*/ 140 h 280"/>
                <a:gd name="T8" fmla="*/ 181 w 272"/>
                <a:gd name="T9" fmla="*/ 140 h 280"/>
                <a:gd name="T10" fmla="*/ 136 w 272"/>
                <a:gd name="T11" fmla="*/ 140 h 280"/>
                <a:gd name="T12" fmla="*/ 136 w 272"/>
                <a:gd name="T13" fmla="*/ 140 h 280"/>
                <a:gd name="T14" fmla="*/ 136 w 272"/>
                <a:gd name="T15" fmla="*/ 140 h 280"/>
                <a:gd name="T16" fmla="*/ 136 w 272"/>
                <a:gd name="T17" fmla="*/ 140 h 280"/>
                <a:gd name="T18" fmla="*/ 136 w 272"/>
                <a:gd name="T19" fmla="*/ 140 h 280"/>
                <a:gd name="T20" fmla="*/ 136 w 272"/>
                <a:gd name="T21" fmla="*/ 140 h 280"/>
                <a:gd name="T22" fmla="*/ 136 w 272"/>
                <a:gd name="T23" fmla="*/ 140 h 280"/>
                <a:gd name="T24" fmla="*/ 136 w 272"/>
                <a:gd name="T25" fmla="*/ 145 h 280"/>
                <a:gd name="T26" fmla="*/ 136 w 272"/>
                <a:gd name="T27" fmla="*/ 160 h 280"/>
                <a:gd name="T28" fmla="*/ 136 w 272"/>
                <a:gd name="T29" fmla="*/ 167 h 280"/>
                <a:gd name="T30" fmla="*/ 133 w 272"/>
                <a:gd name="T31" fmla="*/ 167 h 280"/>
                <a:gd name="T32" fmla="*/ 112 w 272"/>
                <a:gd name="T33" fmla="*/ 161 h 280"/>
                <a:gd name="T34" fmla="*/ 99 w 272"/>
                <a:gd name="T35" fmla="*/ 154 h 280"/>
                <a:gd name="T36" fmla="*/ 80 w 272"/>
                <a:gd name="T37" fmla="*/ 140 h 280"/>
                <a:gd name="T38" fmla="*/ 62 w 272"/>
                <a:gd name="T39" fmla="*/ 140 h 280"/>
                <a:gd name="T40" fmla="*/ 54 w 272"/>
                <a:gd name="T41" fmla="*/ 140 h 280"/>
                <a:gd name="T42" fmla="*/ 52 w 272"/>
                <a:gd name="T43" fmla="*/ 130 h 280"/>
                <a:gd name="T44" fmla="*/ 59 w 272"/>
                <a:gd name="T45" fmla="*/ 93 h 280"/>
                <a:gd name="T46" fmla="*/ 76 w 272"/>
                <a:gd name="T47" fmla="*/ 64 h 280"/>
                <a:gd name="T48" fmla="*/ 96 w 272"/>
                <a:gd name="T49" fmla="*/ 41 h 280"/>
                <a:gd name="T50" fmla="*/ 125 w 272"/>
                <a:gd name="T51" fmla="*/ 26 h 280"/>
                <a:gd name="T52" fmla="*/ 136 w 272"/>
                <a:gd name="T53" fmla="*/ 21 h 280"/>
                <a:gd name="T54" fmla="*/ 136 w 272"/>
                <a:gd name="T55" fmla="*/ 23 h 280"/>
                <a:gd name="T56" fmla="*/ 136 w 272"/>
                <a:gd name="T57" fmla="*/ 30 h 280"/>
                <a:gd name="T58" fmla="*/ 136 w 272"/>
                <a:gd name="T59" fmla="*/ 45 h 280"/>
                <a:gd name="T60" fmla="*/ 136 w 272"/>
                <a:gd name="T61" fmla="*/ 66 h 280"/>
                <a:gd name="T62" fmla="*/ 144 w 272"/>
                <a:gd name="T63" fmla="*/ 90 h 280"/>
                <a:gd name="T64" fmla="*/ 151 w 272"/>
                <a:gd name="T65" fmla="*/ 108 h 280"/>
                <a:gd name="T66" fmla="*/ 153 w 272"/>
                <a:gd name="T67" fmla="*/ 111 h 280"/>
                <a:gd name="T68" fmla="*/ 167 w 272"/>
                <a:gd name="T69" fmla="*/ 107 h 280"/>
                <a:gd name="T70" fmla="*/ 170 w 272"/>
                <a:gd name="T71" fmla="*/ 36 h 280"/>
                <a:gd name="T72" fmla="*/ 167 w 272"/>
                <a:gd name="T73" fmla="*/ 29 h 280"/>
                <a:gd name="T74" fmla="*/ 159 w 272"/>
                <a:gd name="T75" fmla="*/ 29 h 280"/>
                <a:gd name="T76" fmla="*/ 151 w 272"/>
                <a:gd name="T77" fmla="*/ 36 h 280"/>
                <a:gd name="T78" fmla="*/ 145 w 272"/>
                <a:gd name="T79" fmla="*/ 31 h 280"/>
                <a:gd name="T80" fmla="*/ 136 w 272"/>
                <a:gd name="T81" fmla="*/ 11 h 280"/>
                <a:gd name="T82" fmla="*/ 136 w 272"/>
                <a:gd name="T83" fmla="*/ 3 h 280"/>
                <a:gd name="T84" fmla="*/ 126 w 272"/>
                <a:gd name="T85" fmla="*/ 1 h 280"/>
                <a:gd name="T86" fmla="*/ 86 w 272"/>
                <a:gd name="T87" fmla="*/ 10 h 280"/>
                <a:gd name="T88" fmla="*/ 55 w 272"/>
                <a:gd name="T89" fmla="*/ 26 h 280"/>
                <a:gd name="T90" fmla="*/ 40 w 272"/>
                <a:gd name="T91" fmla="*/ 38 h 280"/>
                <a:gd name="T92" fmla="*/ 22 w 272"/>
                <a:gd name="T93" fmla="*/ 60 h 280"/>
                <a:gd name="T94" fmla="*/ 9 w 272"/>
                <a:gd name="T95" fmla="*/ 90 h 280"/>
                <a:gd name="T96" fmla="*/ 2 w 272"/>
                <a:gd name="T97" fmla="*/ 127 h 280"/>
                <a:gd name="T98" fmla="*/ 3 w 272"/>
                <a:gd name="T99" fmla="*/ 140 h 280"/>
                <a:gd name="T100" fmla="*/ 15 w 272"/>
                <a:gd name="T101" fmla="*/ 140 h 280"/>
                <a:gd name="T102" fmla="*/ 32 w 272"/>
                <a:gd name="T103" fmla="*/ 141 h 280"/>
                <a:gd name="T104" fmla="*/ 55 w 272"/>
                <a:gd name="T105" fmla="*/ 161 h 280"/>
                <a:gd name="T106" fmla="*/ 81 w 272"/>
                <a:gd name="T107" fmla="*/ 175 h 280"/>
                <a:gd name="T108" fmla="*/ 114 w 272"/>
                <a:gd name="T109" fmla="*/ 186 h 280"/>
                <a:gd name="T110" fmla="*/ 136 w 272"/>
                <a:gd name="T111" fmla="*/ 190 h 280"/>
                <a:gd name="T112" fmla="*/ 136 w 272"/>
                <a:gd name="T113" fmla="*/ 189 h 280"/>
                <a:gd name="T114" fmla="*/ 136 w 272"/>
                <a:gd name="T115" fmla="*/ 179 h 280"/>
                <a:gd name="T116" fmla="*/ 140 w 272"/>
                <a:gd name="T117" fmla="*/ 176 h 280"/>
                <a:gd name="T118" fmla="*/ 140 w 272"/>
                <a:gd name="T119" fmla="*/ 165 h 28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72"/>
                <a:gd name="T181" fmla="*/ 0 h 280"/>
                <a:gd name="T182" fmla="*/ 272 w 272"/>
                <a:gd name="T183" fmla="*/ 280 h 28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72" h="280">
                  <a:moveTo>
                    <a:pt x="237" y="208"/>
                  </a:moveTo>
                  <a:lnTo>
                    <a:pt x="238" y="205"/>
                  </a:lnTo>
                  <a:lnTo>
                    <a:pt x="241" y="202"/>
                  </a:lnTo>
                  <a:lnTo>
                    <a:pt x="242" y="199"/>
                  </a:lnTo>
                  <a:lnTo>
                    <a:pt x="245" y="198"/>
                  </a:lnTo>
                  <a:lnTo>
                    <a:pt x="250" y="198"/>
                  </a:lnTo>
                  <a:lnTo>
                    <a:pt x="256" y="198"/>
                  </a:lnTo>
                  <a:lnTo>
                    <a:pt x="267" y="199"/>
                  </a:lnTo>
                  <a:lnTo>
                    <a:pt x="268" y="199"/>
                  </a:lnTo>
                  <a:lnTo>
                    <a:pt x="269" y="198"/>
                  </a:lnTo>
                  <a:lnTo>
                    <a:pt x="269" y="197"/>
                  </a:lnTo>
                  <a:lnTo>
                    <a:pt x="272" y="183"/>
                  </a:lnTo>
                  <a:lnTo>
                    <a:pt x="272" y="182"/>
                  </a:lnTo>
                  <a:lnTo>
                    <a:pt x="271" y="180"/>
                  </a:lnTo>
                  <a:lnTo>
                    <a:pt x="271" y="179"/>
                  </a:lnTo>
                  <a:lnTo>
                    <a:pt x="268" y="179"/>
                  </a:lnTo>
                  <a:lnTo>
                    <a:pt x="250" y="176"/>
                  </a:lnTo>
                  <a:lnTo>
                    <a:pt x="219" y="172"/>
                  </a:lnTo>
                  <a:lnTo>
                    <a:pt x="177" y="165"/>
                  </a:lnTo>
                  <a:lnTo>
                    <a:pt x="155" y="161"/>
                  </a:lnTo>
                  <a:lnTo>
                    <a:pt x="153" y="161"/>
                  </a:lnTo>
                  <a:lnTo>
                    <a:pt x="152" y="163"/>
                  </a:lnTo>
                  <a:lnTo>
                    <a:pt x="152" y="164"/>
                  </a:lnTo>
                  <a:lnTo>
                    <a:pt x="149" y="178"/>
                  </a:lnTo>
                  <a:lnTo>
                    <a:pt x="149" y="180"/>
                  </a:lnTo>
                  <a:lnTo>
                    <a:pt x="151" y="180"/>
                  </a:lnTo>
                  <a:lnTo>
                    <a:pt x="152" y="180"/>
                  </a:lnTo>
                  <a:lnTo>
                    <a:pt x="166" y="183"/>
                  </a:lnTo>
                  <a:lnTo>
                    <a:pt x="171" y="184"/>
                  </a:lnTo>
                  <a:lnTo>
                    <a:pt x="177" y="186"/>
                  </a:lnTo>
                  <a:lnTo>
                    <a:pt x="182" y="187"/>
                  </a:lnTo>
                  <a:lnTo>
                    <a:pt x="185" y="190"/>
                  </a:lnTo>
                  <a:lnTo>
                    <a:pt x="187" y="191"/>
                  </a:lnTo>
                  <a:lnTo>
                    <a:pt x="189" y="193"/>
                  </a:lnTo>
                  <a:lnTo>
                    <a:pt x="190" y="197"/>
                  </a:lnTo>
                  <a:lnTo>
                    <a:pt x="192" y="201"/>
                  </a:lnTo>
                  <a:lnTo>
                    <a:pt x="192" y="205"/>
                  </a:lnTo>
                  <a:lnTo>
                    <a:pt x="189" y="227"/>
                  </a:lnTo>
                  <a:lnTo>
                    <a:pt x="186" y="235"/>
                  </a:lnTo>
                  <a:lnTo>
                    <a:pt x="185" y="242"/>
                  </a:lnTo>
                  <a:lnTo>
                    <a:pt x="181" y="246"/>
                  </a:lnTo>
                  <a:lnTo>
                    <a:pt x="175" y="250"/>
                  </a:lnTo>
                  <a:lnTo>
                    <a:pt x="171" y="253"/>
                  </a:lnTo>
                  <a:lnTo>
                    <a:pt x="166" y="254"/>
                  </a:lnTo>
                  <a:lnTo>
                    <a:pt x="155" y="257"/>
                  </a:lnTo>
                  <a:lnTo>
                    <a:pt x="148" y="257"/>
                  </a:lnTo>
                  <a:lnTo>
                    <a:pt x="140" y="257"/>
                  </a:lnTo>
                  <a:lnTo>
                    <a:pt x="133" y="257"/>
                  </a:lnTo>
                  <a:lnTo>
                    <a:pt x="125" y="255"/>
                  </a:lnTo>
                  <a:lnTo>
                    <a:pt x="119" y="254"/>
                  </a:lnTo>
                  <a:lnTo>
                    <a:pt x="112" y="251"/>
                  </a:lnTo>
                  <a:lnTo>
                    <a:pt x="106" y="249"/>
                  </a:lnTo>
                  <a:lnTo>
                    <a:pt x="101" y="247"/>
                  </a:lnTo>
                  <a:lnTo>
                    <a:pt x="99" y="244"/>
                  </a:lnTo>
                  <a:lnTo>
                    <a:pt x="92" y="239"/>
                  </a:lnTo>
                  <a:lnTo>
                    <a:pt x="85" y="234"/>
                  </a:lnTo>
                  <a:lnTo>
                    <a:pt x="80" y="228"/>
                  </a:lnTo>
                  <a:lnTo>
                    <a:pt x="74" y="220"/>
                  </a:lnTo>
                  <a:lnTo>
                    <a:pt x="67" y="210"/>
                  </a:lnTo>
                  <a:lnTo>
                    <a:pt x="62" y="198"/>
                  </a:lnTo>
                  <a:lnTo>
                    <a:pt x="58" y="186"/>
                  </a:lnTo>
                  <a:lnTo>
                    <a:pt x="55" y="180"/>
                  </a:lnTo>
                  <a:lnTo>
                    <a:pt x="54" y="173"/>
                  </a:lnTo>
                  <a:lnTo>
                    <a:pt x="52" y="160"/>
                  </a:lnTo>
                  <a:lnTo>
                    <a:pt x="51" y="145"/>
                  </a:lnTo>
                  <a:lnTo>
                    <a:pt x="52" y="130"/>
                  </a:lnTo>
                  <a:lnTo>
                    <a:pt x="54" y="113"/>
                  </a:lnTo>
                  <a:lnTo>
                    <a:pt x="56" y="102"/>
                  </a:lnTo>
                  <a:lnTo>
                    <a:pt x="59" y="93"/>
                  </a:lnTo>
                  <a:lnTo>
                    <a:pt x="65" y="83"/>
                  </a:lnTo>
                  <a:lnTo>
                    <a:pt x="69" y="74"/>
                  </a:lnTo>
                  <a:lnTo>
                    <a:pt x="76" y="64"/>
                  </a:lnTo>
                  <a:lnTo>
                    <a:pt x="82" y="56"/>
                  </a:lnTo>
                  <a:lnTo>
                    <a:pt x="89" y="48"/>
                  </a:lnTo>
                  <a:lnTo>
                    <a:pt x="96" y="41"/>
                  </a:lnTo>
                  <a:lnTo>
                    <a:pt x="106" y="34"/>
                  </a:lnTo>
                  <a:lnTo>
                    <a:pt x="115" y="30"/>
                  </a:lnTo>
                  <a:lnTo>
                    <a:pt x="125" y="26"/>
                  </a:lnTo>
                  <a:lnTo>
                    <a:pt x="133" y="23"/>
                  </a:lnTo>
                  <a:lnTo>
                    <a:pt x="141" y="22"/>
                  </a:lnTo>
                  <a:lnTo>
                    <a:pt x="149" y="21"/>
                  </a:lnTo>
                  <a:lnTo>
                    <a:pt x="156" y="21"/>
                  </a:lnTo>
                  <a:lnTo>
                    <a:pt x="163" y="22"/>
                  </a:lnTo>
                  <a:lnTo>
                    <a:pt x="172" y="23"/>
                  </a:lnTo>
                  <a:lnTo>
                    <a:pt x="178" y="25"/>
                  </a:lnTo>
                  <a:lnTo>
                    <a:pt x="182" y="26"/>
                  </a:lnTo>
                  <a:lnTo>
                    <a:pt x="189" y="30"/>
                  </a:lnTo>
                  <a:lnTo>
                    <a:pt x="196" y="34"/>
                  </a:lnTo>
                  <a:lnTo>
                    <a:pt x="202" y="40"/>
                  </a:lnTo>
                  <a:lnTo>
                    <a:pt x="208" y="45"/>
                  </a:lnTo>
                  <a:lnTo>
                    <a:pt x="213" y="52"/>
                  </a:lnTo>
                  <a:lnTo>
                    <a:pt x="217" y="59"/>
                  </a:lnTo>
                  <a:lnTo>
                    <a:pt x="222" y="66"/>
                  </a:lnTo>
                  <a:lnTo>
                    <a:pt x="226" y="71"/>
                  </a:lnTo>
                  <a:lnTo>
                    <a:pt x="232" y="85"/>
                  </a:lnTo>
                  <a:lnTo>
                    <a:pt x="234" y="90"/>
                  </a:lnTo>
                  <a:lnTo>
                    <a:pt x="237" y="96"/>
                  </a:lnTo>
                  <a:lnTo>
                    <a:pt x="239" y="105"/>
                  </a:lnTo>
                  <a:lnTo>
                    <a:pt x="241" y="108"/>
                  </a:lnTo>
                  <a:lnTo>
                    <a:pt x="241" y="109"/>
                  </a:lnTo>
                  <a:lnTo>
                    <a:pt x="242" y="111"/>
                  </a:lnTo>
                  <a:lnTo>
                    <a:pt x="243" y="111"/>
                  </a:lnTo>
                  <a:lnTo>
                    <a:pt x="254" y="108"/>
                  </a:lnTo>
                  <a:lnTo>
                    <a:pt x="256" y="108"/>
                  </a:lnTo>
                  <a:lnTo>
                    <a:pt x="257" y="107"/>
                  </a:lnTo>
                  <a:lnTo>
                    <a:pt x="258" y="104"/>
                  </a:lnTo>
                  <a:lnTo>
                    <a:pt x="258" y="67"/>
                  </a:lnTo>
                  <a:lnTo>
                    <a:pt x="260" y="36"/>
                  </a:lnTo>
                  <a:lnTo>
                    <a:pt x="260" y="33"/>
                  </a:lnTo>
                  <a:lnTo>
                    <a:pt x="260" y="30"/>
                  </a:lnTo>
                  <a:lnTo>
                    <a:pt x="257" y="29"/>
                  </a:lnTo>
                  <a:lnTo>
                    <a:pt x="254" y="27"/>
                  </a:lnTo>
                  <a:lnTo>
                    <a:pt x="252" y="27"/>
                  </a:lnTo>
                  <a:lnTo>
                    <a:pt x="249" y="29"/>
                  </a:lnTo>
                  <a:lnTo>
                    <a:pt x="246" y="30"/>
                  </a:lnTo>
                  <a:lnTo>
                    <a:pt x="242" y="36"/>
                  </a:lnTo>
                  <a:lnTo>
                    <a:pt x="241" y="36"/>
                  </a:lnTo>
                  <a:lnTo>
                    <a:pt x="239" y="36"/>
                  </a:lnTo>
                  <a:lnTo>
                    <a:pt x="238" y="34"/>
                  </a:lnTo>
                  <a:lnTo>
                    <a:pt x="235" y="31"/>
                  </a:lnTo>
                  <a:lnTo>
                    <a:pt x="224" y="23"/>
                  </a:lnTo>
                  <a:lnTo>
                    <a:pt x="209" y="15"/>
                  </a:lnTo>
                  <a:lnTo>
                    <a:pt x="201" y="11"/>
                  </a:lnTo>
                  <a:lnTo>
                    <a:pt x="192" y="8"/>
                  </a:lnTo>
                  <a:lnTo>
                    <a:pt x="182" y="4"/>
                  </a:lnTo>
                  <a:lnTo>
                    <a:pt x="171" y="3"/>
                  </a:lnTo>
                  <a:lnTo>
                    <a:pt x="156" y="1"/>
                  </a:lnTo>
                  <a:lnTo>
                    <a:pt x="141" y="0"/>
                  </a:lnTo>
                  <a:lnTo>
                    <a:pt x="126" y="1"/>
                  </a:lnTo>
                  <a:lnTo>
                    <a:pt x="112" y="3"/>
                  </a:lnTo>
                  <a:lnTo>
                    <a:pt x="99" y="6"/>
                  </a:lnTo>
                  <a:lnTo>
                    <a:pt x="86" y="10"/>
                  </a:lnTo>
                  <a:lnTo>
                    <a:pt x="73" y="15"/>
                  </a:lnTo>
                  <a:lnTo>
                    <a:pt x="62" y="22"/>
                  </a:lnTo>
                  <a:lnTo>
                    <a:pt x="55" y="26"/>
                  </a:lnTo>
                  <a:lnTo>
                    <a:pt x="50" y="30"/>
                  </a:lnTo>
                  <a:lnTo>
                    <a:pt x="45" y="34"/>
                  </a:lnTo>
                  <a:lnTo>
                    <a:pt x="40" y="38"/>
                  </a:lnTo>
                  <a:lnTo>
                    <a:pt x="35" y="44"/>
                  </a:lnTo>
                  <a:lnTo>
                    <a:pt x="30" y="49"/>
                  </a:lnTo>
                  <a:lnTo>
                    <a:pt x="22" y="60"/>
                  </a:lnTo>
                  <a:lnTo>
                    <a:pt x="15" y="72"/>
                  </a:lnTo>
                  <a:lnTo>
                    <a:pt x="10" y="85"/>
                  </a:lnTo>
                  <a:lnTo>
                    <a:pt x="9" y="90"/>
                  </a:lnTo>
                  <a:lnTo>
                    <a:pt x="6" y="97"/>
                  </a:lnTo>
                  <a:lnTo>
                    <a:pt x="3" y="111"/>
                  </a:lnTo>
                  <a:lnTo>
                    <a:pt x="2" y="127"/>
                  </a:lnTo>
                  <a:lnTo>
                    <a:pt x="0" y="142"/>
                  </a:lnTo>
                  <a:lnTo>
                    <a:pt x="0" y="157"/>
                  </a:lnTo>
                  <a:lnTo>
                    <a:pt x="3" y="171"/>
                  </a:lnTo>
                  <a:lnTo>
                    <a:pt x="6" y="183"/>
                  </a:lnTo>
                  <a:lnTo>
                    <a:pt x="10" y="195"/>
                  </a:lnTo>
                  <a:lnTo>
                    <a:pt x="15" y="208"/>
                  </a:lnTo>
                  <a:lnTo>
                    <a:pt x="22" y="218"/>
                  </a:lnTo>
                  <a:lnTo>
                    <a:pt x="26" y="224"/>
                  </a:lnTo>
                  <a:lnTo>
                    <a:pt x="32" y="231"/>
                  </a:lnTo>
                  <a:lnTo>
                    <a:pt x="43" y="242"/>
                  </a:lnTo>
                  <a:lnTo>
                    <a:pt x="48" y="246"/>
                  </a:lnTo>
                  <a:lnTo>
                    <a:pt x="55" y="251"/>
                  </a:lnTo>
                  <a:lnTo>
                    <a:pt x="62" y="255"/>
                  </a:lnTo>
                  <a:lnTo>
                    <a:pt x="67" y="259"/>
                  </a:lnTo>
                  <a:lnTo>
                    <a:pt x="81" y="265"/>
                  </a:lnTo>
                  <a:lnTo>
                    <a:pt x="95" y="270"/>
                  </a:lnTo>
                  <a:lnTo>
                    <a:pt x="107" y="274"/>
                  </a:lnTo>
                  <a:lnTo>
                    <a:pt x="114" y="276"/>
                  </a:lnTo>
                  <a:lnTo>
                    <a:pt x="119" y="277"/>
                  </a:lnTo>
                  <a:lnTo>
                    <a:pt x="133" y="279"/>
                  </a:lnTo>
                  <a:lnTo>
                    <a:pt x="147" y="280"/>
                  </a:lnTo>
                  <a:lnTo>
                    <a:pt x="160" y="280"/>
                  </a:lnTo>
                  <a:lnTo>
                    <a:pt x="172" y="280"/>
                  </a:lnTo>
                  <a:lnTo>
                    <a:pt x="185" y="279"/>
                  </a:lnTo>
                  <a:lnTo>
                    <a:pt x="198" y="276"/>
                  </a:lnTo>
                  <a:lnTo>
                    <a:pt x="211" y="273"/>
                  </a:lnTo>
                  <a:lnTo>
                    <a:pt x="223" y="269"/>
                  </a:lnTo>
                  <a:lnTo>
                    <a:pt x="226" y="269"/>
                  </a:lnTo>
                  <a:lnTo>
                    <a:pt x="228" y="268"/>
                  </a:lnTo>
                  <a:lnTo>
                    <a:pt x="230" y="266"/>
                  </a:lnTo>
                  <a:lnTo>
                    <a:pt x="230" y="265"/>
                  </a:lnTo>
                  <a:lnTo>
                    <a:pt x="230" y="259"/>
                  </a:lnTo>
                  <a:lnTo>
                    <a:pt x="230" y="255"/>
                  </a:lnTo>
                  <a:lnTo>
                    <a:pt x="230" y="253"/>
                  </a:lnTo>
                  <a:lnTo>
                    <a:pt x="237" y="208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2" name="Freeform 554"/>
            <p:cNvSpPr>
              <a:spLocks noChangeAspect="1"/>
            </p:cNvSpPr>
            <p:nvPr/>
          </p:nvSpPr>
          <p:spPr bwMode="auto">
            <a:xfrm>
              <a:off x="2933" y="3387"/>
              <a:ext cx="161" cy="279"/>
            </a:xfrm>
            <a:custGeom>
              <a:avLst/>
              <a:gdLst>
                <a:gd name="T0" fmla="*/ 81 w 162"/>
                <a:gd name="T1" fmla="*/ 40 h 277"/>
                <a:gd name="T2" fmla="*/ 81 w 162"/>
                <a:gd name="T3" fmla="*/ 33 h 277"/>
                <a:gd name="T4" fmla="*/ 81 w 162"/>
                <a:gd name="T5" fmla="*/ 27 h 277"/>
                <a:gd name="T6" fmla="*/ 81 w 162"/>
                <a:gd name="T7" fmla="*/ 25 h 277"/>
                <a:gd name="T8" fmla="*/ 81 w 162"/>
                <a:gd name="T9" fmla="*/ 22 h 277"/>
                <a:gd name="T10" fmla="*/ 81 w 162"/>
                <a:gd name="T11" fmla="*/ 21 h 277"/>
                <a:gd name="T12" fmla="*/ 81 w 162"/>
                <a:gd name="T13" fmla="*/ 3 h 277"/>
                <a:gd name="T14" fmla="*/ 81 w 162"/>
                <a:gd name="T15" fmla="*/ 0 h 277"/>
                <a:gd name="T16" fmla="*/ 81 w 162"/>
                <a:gd name="T17" fmla="*/ 4 h 277"/>
                <a:gd name="T18" fmla="*/ 49 w 162"/>
                <a:gd name="T19" fmla="*/ 11 h 277"/>
                <a:gd name="T20" fmla="*/ 2 w 162"/>
                <a:gd name="T21" fmla="*/ 15 h 277"/>
                <a:gd name="T22" fmla="*/ 0 w 162"/>
                <a:gd name="T23" fmla="*/ 17 h 277"/>
                <a:gd name="T24" fmla="*/ 0 w 162"/>
                <a:gd name="T25" fmla="*/ 19 h 277"/>
                <a:gd name="T26" fmla="*/ 1 w 162"/>
                <a:gd name="T27" fmla="*/ 34 h 277"/>
                <a:gd name="T28" fmla="*/ 4 w 162"/>
                <a:gd name="T29" fmla="*/ 37 h 277"/>
                <a:gd name="T30" fmla="*/ 16 w 162"/>
                <a:gd name="T31" fmla="*/ 36 h 277"/>
                <a:gd name="T32" fmla="*/ 31 w 162"/>
                <a:gd name="T33" fmla="*/ 34 h 277"/>
                <a:gd name="T34" fmla="*/ 40 w 162"/>
                <a:gd name="T35" fmla="*/ 36 h 277"/>
                <a:gd name="T36" fmla="*/ 45 w 162"/>
                <a:gd name="T37" fmla="*/ 40 h 277"/>
                <a:gd name="T38" fmla="*/ 47 w 162"/>
                <a:gd name="T39" fmla="*/ 44 h 277"/>
                <a:gd name="T40" fmla="*/ 58 w 162"/>
                <a:gd name="T41" fmla="*/ 208 h 277"/>
                <a:gd name="T42" fmla="*/ 69 w 162"/>
                <a:gd name="T43" fmla="*/ 375 h 277"/>
                <a:gd name="T44" fmla="*/ 75 w 162"/>
                <a:gd name="T45" fmla="*/ 464 h 277"/>
                <a:gd name="T46" fmla="*/ 72 w 162"/>
                <a:gd name="T47" fmla="*/ 471 h 277"/>
                <a:gd name="T48" fmla="*/ 61 w 162"/>
                <a:gd name="T49" fmla="*/ 476 h 277"/>
                <a:gd name="T50" fmla="*/ 38 w 162"/>
                <a:gd name="T51" fmla="*/ 482 h 277"/>
                <a:gd name="T52" fmla="*/ 36 w 162"/>
                <a:gd name="T53" fmla="*/ 483 h 277"/>
                <a:gd name="T54" fmla="*/ 36 w 162"/>
                <a:gd name="T55" fmla="*/ 513 h 277"/>
                <a:gd name="T56" fmla="*/ 40 w 162"/>
                <a:gd name="T57" fmla="*/ 521 h 277"/>
                <a:gd name="T58" fmla="*/ 81 w 162"/>
                <a:gd name="T59" fmla="*/ 506 h 277"/>
                <a:gd name="T60" fmla="*/ 81 w 162"/>
                <a:gd name="T61" fmla="*/ 498 h 277"/>
                <a:gd name="T62" fmla="*/ 81 w 162"/>
                <a:gd name="T63" fmla="*/ 490 h 277"/>
                <a:gd name="T64" fmla="*/ 81 w 162"/>
                <a:gd name="T65" fmla="*/ 489 h 277"/>
                <a:gd name="T66" fmla="*/ 81 w 162"/>
                <a:gd name="T67" fmla="*/ 464 h 277"/>
                <a:gd name="T68" fmla="*/ 81 w 162"/>
                <a:gd name="T69" fmla="*/ 459 h 277"/>
                <a:gd name="T70" fmla="*/ 81 w 162"/>
                <a:gd name="T71" fmla="*/ 459 h 277"/>
                <a:gd name="T72" fmla="*/ 81 w 162"/>
                <a:gd name="T73" fmla="*/ 461 h 277"/>
                <a:gd name="T74" fmla="*/ 81 w 162"/>
                <a:gd name="T75" fmla="*/ 459 h 277"/>
                <a:gd name="T76" fmla="*/ 81 w 162"/>
                <a:gd name="T77" fmla="*/ 450 h 277"/>
                <a:gd name="T78" fmla="*/ 81 w 162"/>
                <a:gd name="T79" fmla="*/ 441 h 277"/>
                <a:gd name="T80" fmla="*/ 81 w 162"/>
                <a:gd name="T81" fmla="*/ 338 h 277"/>
                <a:gd name="T82" fmla="*/ 81 w 162"/>
                <a:gd name="T83" fmla="*/ 208 h 27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62"/>
                <a:gd name="T127" fmla="*/ 0 h 277"/>
                <a:gd name="T128" fmla="*/ 162 w 162"/>
                <a:gd name="T129" fmla="*/ 277 h 27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62" h="277">
                  <a:moveTo>
                    <a:pt x="105" y="118"/>
                  </a:moveTo>
                  <a:lnTo>
                    <a:pt x="94" y="40"/>
                  </a:lnTo>
                  <a:lnTo>
                    <a:pt x="94" y="36"/>
                  </a:lnTo>
                  <a:lnTo>
                    <a:pt x="94" y="33"/>
                  </a:lnTo>
                  <a:lnTo>
                    <a:pt x="95" y="30"/>
                  </a:lnTo>
                  <a:lnTo>
                    <a:pt x="98" y="27"/>
                  </a:lnTo>
                  <a:lnTo>
                    <a:pt x="101" y="26"/>
                  </a:lnTo>
                  <a:lnTo>
                    <a:pt x="103" y="25"/>
                  </a:lnTo>
                  <a:lnTo>
                    <a:pt x="114" y="23"/>
                  </a:lnTo>
                  <a:lnTo>
                    <a:pt x="124" y="22"/>
                  </a:lnTo>
                  <a:lnTo>
                    <a:pt x="125" y="22"/>
                  </a:lnTo>
                  <a:lnTo>
                    <a:pt x="126" y="21"/>
                  </a:lnTo>
                  <a:lnTo>
                    <a:pt x="126" y="18"/>
                  </a:lnTo>
                  <a:lnTo>
                    <a:pt x="125" y="3"/>
                  </a:lnTo>
                  <a:lnTo>
                    <a:pt x="124" y="2"/>
                  </a:lnTo>
                  <a:lnTo>
                    <a:pt x="122" y="0"/>
                  </a:lnTo>
                  <a:lnTo>
                    <a:pt x="121" y="0"/>
                  </a:lnTo>
                  <a:lnTo>
                    <a:pt x="101" y="4"/>
                  </a:lnTo>
                  <a:lnTo>
                    <a:pt x="69" y="8"/>
                  </a:lnTo>
                  <a:lnTo>
                    <a:pt x="49" y="11"/>
                  </a:lnTo>
                  <a:lnTo>
                    <a:pt x="27" y="14"/>
                  </a:lnTo>
                  <a:lnTo>
                    <a:pt x="2" y="15"/>
                  </a:lnTo>
                  <a:lnTo>
                    <a:pt x="1" y="15"/>
                  </a:lnTo>
                  <a:lnTo>
                    <a:pt x="0" y="17"/>
                  </a:lnTo>
                  <a:lnTo>
                    <a:pt x="0" y="18"/>
                  </a:lnTo>
                  <a:lnTo>
                    <a:pt x="0" y="19"/>
                  </a:lnTo>
                  <a:lnTo>
                    <a:pt x="1" y="33"/>
                  </a:lnTo>
                  <a:lnTo>
                    <a:pt x="1" y="34"/>
                  </a:lnTo>
                  <a:lnTo>
                    <a:pt x="2" y="36"/>
                  </a:lnTo>
                  <a:lnTo>
                    <a:pt x="4" y="37"/>
                  </a:lnTo>
                  <a:lnTo>
                    <a:pt x="5" y="37"/>
                  </a:lnTo>
                  <a:lnTo>
                    <a:pt x="16" y="36"/>
                  </a:lnTo>
                  <a:lnTo>
                    <a:pt x="24" y="34"/>
                  </a:lnTo>
                  <a:lnTo>
                    <a:pt x="31" y="34"/>
                  </a:lnTo>
                  <a:lnTo>
                    <a:pt x="36" y="34"/>
                  </a:lnTo>
                  <a:lnTo>
                    <a:pt x="40" y="36"/>
                  </a:lnTo>
                  <a:lnTo>
                    <a:pt x="43" y="37"/>
                  </a:lnTo>
                  <a:lnTo>
                    <a:pt x="45" y="40"/>
                  </a:lnTo>
                  <a:lnTo>
                    <a:pt x="46" y="41"/>
                  </a:lnTo>
                  <a:lnTo>
                    <a:pt x="47" y="44"/>
                  </a:lnTo>
                  <a:lnTo>
                    <a:pt x="53" y="81"/>
                  </a:lnTo>
                  <a:lnTo>
                    <a:pt x="58" y="118"/>
                  </a:lnTo>
                  <a:lnTo>
                    <a:pt x="62" y="144"/>
                  </a:lnTo>
                  <a:lnTo>
                    <a:pt x="69" y="197"/>
                  </a:lnTo>
                  <a:lnTo>
                    <a:pt x="75" y="240"/>
                  </a:lnTo>
                  <a:lnTo>
                    <a:pt x="75" y="245"/>
                  </a:lnTo>
                  <a:lnTo>
                    <a:pt x="73" y="247"/>
                  </a:lnTo>
                  <a:lnTo>
                    <a:pt x="72" y="250"/>
                  </a:lnTo>
                  <a:lnTo>
                    <a:pt x="69" y="251"/>
                  </a:lnTo>
                  <a:lnTo>
                    <a:pt x="61" y="253"/>
                  </a:lnTo>
                  <a:lnTo>
                    <a:pt x="51" y="255"/>
                  </a:lnTo>
                  <a:lnTo>
                    <a:pt x="38" y="257"/>
                  </a:lnTo>
                  <a:lnTo>
                    <a:pt x="36" y="257"/>
                  </a:lnTo>
                  <a:lnTo>
                    <a:pt x="36" y="258"/>
                  </a:lnTo>
                  <a:lnTo>
                    <a:pt x="35" y="261"/>
                  </a:lnTo>
                  <a:lnTo>
                    <a:pt x="36" y="273"/>
                  </a:lnTo>
                  <a:lnTo>
                    <a:pt x="38" y="276"/>
                  </a:lnTo>
                  <a:lnTo>
                    <a:pt x="40" y="277"/>
                  </a:lnTo>
                  <a:lnTo>
                    <a:pt x="64" y="273"/>
                  </a:lnTo>
                  <a:lnTo>
                    <a:pt x="81" y="270"/>
                  </a:lnTo>
                  <a:lnTo>
                    <a:pt x="98" y="269"/>
                  </a:lnTo>
                  <a:lnTo>
                    <a:pt x="118" y="266"/>
                  </a:lnTo>
                  <a:lnTo>
                    <a:pt x="137" y="265"/>
                  </a:lnTo>
                  <a:lnTo>
                    <a:pt x="159" y="262"/>
                  </a:lnTo>
                  <a:lnTo>
                    <a:pt x="162" y="262"/>
                  </a:lnTo>
                  <a:lnTo>
                    <a:pt x="162" y="261"/>
                  </a:lnTo>
                  <a:lnTo>
                    <a:pt x="162" y="258"/>
                  </a:lnTo>
                  <a:lnTo>
                    <a:pt x="161" y="245"/>
                  </a:lnTo>
                  <a:lnTo>
                    <a:pt x="161" y="243"/>
                  </a:lnTo>
                  <a:lnTo>
                    <a:pt x="161" y="242"/>
                  </a:lnTo>
                  <a:lnTo>
                    <a:pt x="159" y="242"/>
                  </a:lnTo>
                  <a:lnTo>
                    <a:pt x="156" y="242"/>
                  </a:lnTo>
                  <a:lnTo>
                    <a:pt x="148" y="243"/>
                  </a:lnTo>
                  <a:lnTo>
                    <a:pt x="143" y="243"/>
                  </a:lnTo>
                  <a:lnTo>
                    <a:pt x="137" y="243"/>
                  </a:lnTo>
                  <a:lnTo>
                    <a:pt x="133" y="242"/>
                  </a:lnTo>
                  <a:lnTo>
                    <a:pt x="129" y="239"/>
                  </a:lnTo>
                  <a:lnTo>
                    <a:pt x="126" y="236"/>
                  </a:lnTo>
                  <a:lnTo>
                    <a:pt x="124" y="234"/>
                  </a:lnTo>
                  <a:lnTo>
                    <a:pt x="122" y="230"/>
                  </a:lnTo>
                  <a:lnTo>
                    <a:pt x="121" y="224"/>
                  </a:lnTo>
                  <a:lnTo>
                    <a:pt x="114" y="183"/>
                  </a:lnTo>
                  <a:lnTo>
                    <a:pt x="109" y="146"/>
                  </a:lnTo>
                  <a:lnTo>
                    <a:pt x="105" y="118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3" name="Freeform 555"/>
            <p:cNvSpPr>
              <a:spLocks noChangeAspect="1"/>
            </p:cNvSpPr>
            <p:nvPr/>
          </p:nvSpPr>
          <p:spPr bwMode="auto">
            <a:xfrm>
              <a:off x="3129" y="3248"/>
              <a:ext cx="350" cy="372"/>
            </a:xfrm>
            <a:custGeom>
              <a:avLst/>
              <a:gdLst>
                <a:gd name="T0" fmla="*/ 258 w 350"/>
                <a:gd name="T1" fmla="*/ 64 h 371"/>
                <a:gd name="T2" fmla="*/ 247 w 350"/>
                <a:gd name="T3" fmla="*/ 34 h 371"/>
                <a:gd name="T4" fmla="*/ 252 w 350"/>
                <a:gd name="T5" fmla="*/ 27 h 371"/>
                <a:gd name="T6" fmla="*/ 265 w 350"/>
                <a:gd name="T7" fmla="*/ 18 h 371"/>
                <a:gd name="T8" fmla="*/ 258 w 350"/>
                <a:gd name="T9" fmla="*/ 3 h 371"/>
                <a:gd name="T10" fmla="*/ 254 w 350"/>
                <a:gd name="T11" fmla="*/ 0 h 371"/>
                <a:gd name="T12" fmla="*/ 222 w 350"/>
                <a:gd name="T13" fmla="*/ 22 h 371"/>
                <a:gd name="T14" fmla="*/ 179 w 350"/>
                <a:gd name="T15" fmla="*/ 46 h 371"/>
                <a:gd name="T16" fmla="*/ 177 w 350"/>
                <a:gd name="T17" fmla="*/ 50 h 371"/>
                <a:gd name="T18" fmla="*/ 186 w 350"/>
                <a:gd name="T19" fmla="*/ 64 h 371"/>
                <a:gd name="T20" fmla="*/ 190 w 350"/>
                <a:gd name="T21" fmla="*/ 64 h 371"/>
                <a:gd name="T22" fmla="*/ 212 w 350"/>
                <a:gd name="T23" fmla="*/ 55 h 371"/>
                <a:gd name="T24" fmla="*/ 223 w 350"/>
                <a:gd name="T25" fmla="*/ 57 h 371"/>
                <a:gd name="T26" fmla="*/ 238 w 350"/>
                <a:gd name="T27" fmla="*/ 78 h 371"/>
                <a:gd name="T28" fmla="*/ 284 w 350"/>
                <a:gd name="T29" fmla="*/ 168 h 371"/>
                <a:gd name="T30" fmla="*/ 249 w 350"/>
                <a:gd name="T31" fmla="*/ 182 h 371"/>
                <a:gd name="T32" fmla="*/ 77 w 350"/>
                <a:gd name="T33" fmla="*/ 101 h 371"/>
                <a:gd name="T34" fmla="*/ 66 w 350"/>
                <a:gd name="T35" fmla="*/ 100 h 371"/>
                <a:gd name="T36" fmla="*/ 35 w 350"/>
                <a:gd name="T37" fmla="*/ 112 h 371"/>
                <a:gd name="T38" fmla="*/ 2 w 350"/>
                <a:gd name="T39" fmla="*/ 124 h 371"/>
                <a:gd name="T40" fmla="*/ 7 w 350"/>
                <a:gd name="T41" fmla="*/ 145 h 371"/>
                <a:gd name="T42" fmla="*/ 11 w 350"/>
                <a:gd name="T43" fmla="*/ 147 h 371"/>
                <a:gd name="T44" fmla="*/ 22 w 350"/>
                <a:gd name="T45" fmla="*/ 142 h 371"/>
                <a:gd name="T46" fmla="*/ 36 w 350"/>
                <a:gd name="T47" fmla="*/ 142 h 371"/>
                <a:gd name="T48" fmla="*/ 45 w 350"/>
                <a:gd name="T49" fmla="*/ 147 h 371"/>
                <a:gd name="T50" fmla="*/ 56 w 350"/>
                <a:gd name="T51" fmla="*/ 162 h 371"/>
                <a:gd name="T52" fmla="*/ 118 w 350"/>
                <a:gd name="T53" fmla="*/ 379 h 371"/>
                <a:gd name="T54" fmla="*/ 133 w 350"/>
                <a:gd name="T55" fmla="*/ 420 h 371"/>
                <a:gd name="T56" fmla="*/ 129 w 350"/>
                <a:gd name="T57" fmla="*/ 433 h 371"/>
                <a:gd name="T58" fmla="*/ 111 w 350"/>
                <a:gd name="T59" fmla="*/ 442 h 371"/>
                <a:gd name="T60" fmla="*/ 119 w 350"/>
                <a:gd name="T61" fmla="*/ 460 h 371"/>
                <a:gd name="T62" fmla="*/ 137 w 350"/>
                <a:gd name="T63" fmla="*/ 452 h 371"/>
                <a:gd name="T64" fmla="*/ 197 w 350"/>
                <a:gd name="T65" fmla="*/ 423 h 371"/>
                <a:gd name="T66" fmla="*/ 198 w 350"/>
                <a:gd name="T67" fmla="*/ 419 h 371"/>
                <a:gd name="T68" fmla="*/ 189 w 350"/>
                <a:gd name="T69" fmla="*/ 404 h 371"/>
                <a:gd name="T70" fmla="*/ 174 w 350"/>
                <a:gd name="T71" fmla="*/ 411 h 371"/>
                <a:gd name="T72" fmla="*/ 167 w 350"/>
                <a:gd name="T73" fmla="*/ 409 h 371"/>
                <a:gd name="T74" fmla="*/ 155 w 350"/>
                <a:gd name="T75" fmla="*/ 398 h 371"/>
                <a:gd name="T76" fmla="*/ 108 w 350"/>
                <a:gd name="T77" fmla="*/ 310 h 371"/>
                <a:gd name="T78" fmla="*/ 123 w 350"/>
                <a:gd name="T79" fmla="*/ 171 h 371"/>
                <a:gd name="T80" fmla="*/ 261 w 350"/>
                <a:gd name="T81" fmla="*/ 325 h 371"/>
                <a:gd name="T82" fmla="*/ 329 w 350"/>
                <a:gd name="T83" fmla="*/ 355 h 371"/>
                <a:gd name="T84" fmla="*/ 344 w 350"/>
                <a:gd name="T85" fmla="*/ 355 h 371"/>
                <a:gd name="T86" fmla="*/ 350 w 350"/>
                <a:gd name="T87" fmla="*/ 348 h 371"/>
                <a:gd name="T88" fmla="*/ 287 w 350"/>
                <a:gd name="T89" fmla="*/ 127 h 37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50"/>
                <a:gd name="T136" fmla="*/ 0 h 371"/>
                <a:gd name="T137" fmla="*/ 350 w 350"/>
                <a:gd name="T138" fmla="*/ 371 h 37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50" h="371">
                  <a:moveTo>
                    <a:pt x="287" y="127"/>
                  </a:moveTo>
                  <a:lnTo>
                    <a:pt x="268" y="87"/>
                  </a:lnTo>
                  <a:lnTo>
                    <a:pt x="258" y="64"/>
                  </a:lnTo>
                  <a:lnTo>
                    <a:pt x="249" y="42"/>
                  </a:lnTo>
                  <a:lnTo>
                    <a:pt x="247" y="37"/>
                  </a:lnTo>
                  <a:lnTo>
                    <a:pt x="247" y="34"/>
                  </a:lnTo>
                  <a:lnTo>
                    <a:pt x="247" y="33"/>
                  </a:lnTo>
                  <a:lnTo>
                    <a:pt x="249" y="30"/>
                  </a:lnTo>
                  <a:lnTo>
                    <a:pt x="252" y="27"/>
                  </a:lnTo>
                  <a:lnTo>
                    <a:pt x="258" y="22"/>
                  </a:lnTo>
                  <a:lnTo>
                    <a:pt x="264" y="19"/>
                  </a:lnTo>
                  <a:lnTo>
                    <a:pt x="265" y="18"/>
                  </a:lnTo>
                  <a:lnTo>
                    <a:pt x="265" y="16"/>
                  </a:lnTo>
                  <a:lnTo>
                    <a:pt x="264" y="14"/>
                  </a:lnTo>
                  <a:lnTo>
                    <a:pt x="258" y="3"/>
                  </a:lnTo>
                  <a:lnTo>
                    <a:pt x="257" y="1"/>
                  </a:lnTo>
                  <a:lnTo>
                    <a:pt x="256" y="0"/>
                  </a:lnTo>
                  <a:lnTo>
                    <a:pt x="254" y="0"/>
                  </a:lnTo>
                  <a:lnTo>
                    <a:pt x="252" y="1"/>
                  </a:lnTo>
                  <a:lnTo>
                    <a:pt x="239" y="11"/>
                  </a:lnTo>
                  <a:lnTo>
                    <a:pt x="222" y="22"/>
                  </a:lnTo>
                  <a:lnTo>
                    <a:pt x="209" y="30"/>
                  </a:lnTo>
                  <a:lnTo>
                    <a:pt x="196" y="37"/>
                  </a:lnTo>
                  <a:lnTo>
                    <a:pt x="179" y="46"/>
                  </a:lnTo>
                  <a:lnTo>
                    <a:pt x="178" y="48"/>
                  </a:lnTo>
                  <a:lnTo>
                    <a:pt x="178" y="49"/>
                  </a:lnTo>
                  <a:lnTo>
                    <a:pt x="177" y="50"/>
                  </a:lnTo>
                  <a:lnTo>
                    <a:pt x="178" y="52"/>
                  </a:lnTo>
                  <a:lnTo>
                    <a:pt x="185" y="63"/>
                  </a:lnTo>
                  <a:lnTo>
                    <a:pt x="186" y="64"/>
                  </a:lnTo>
                  <a:lnTo>
                    <a:pt x="187" y="65"/>
                  </a:lnTo>
                  <a:lnTo>
                    <a:pt x="189" y="65"/>
                  </a:lnTo>
                  <a:lnTo>
                    <a:pt x="190" y="64"/>
                  </a:lnTo>
                  <a:lnTo>
                    <a:pt x="200" y="59"/>
                  </a:lnTo>
                  <a:lnTo>
                    <a:pt x="205" y="56"/>
                  </a:lnTo>
                  <a:lnTo>
                    <a:pt x="212" y="55"/>
                  </a:lnTo>
                  <a:lnTo>
                    <a:pt x="219" y="55"/>
                  </a:lnTo>
                  <a:lnTo>
                    <a:pt x="222" y="56"/>
                  </a:lnTo>
                  <a:lnTo>
                    <a:pt x="223" y="57"/>
                  </a:lnTo>
                  <a:lnTo>
                    <a:pt x="226" y="60"/>
                  </a:lnTo>
                  <a:lnTo>
                    <a:pt x="230" y="64"/>
                  </a:lnTo>
                  <a:lnTo>
                    <a:pt x="238" y="78"/>
                  </a:lnTo>
                  <a:lnTo>
                    <a:pt x="252" y="105"/>
                  </a:lnTo>
                  <a:lnTo>
                    <a:pt x="265" y="131"/>
                  </a:lnTo>
                  <a:lnTo>
                    <a:pt x="284" y="168"/>
                  </a:lnTo>
                  <a:lnTo>
                    <a:pt x="301" y="203"/>
                  </a:lnTo>
                  <a:lnTo>
                    <a:pt x="299" y="203"/>
                  </a:lnTo>
                  <a:lnTo>
                    <a:pt x="249" y="182"/>
                  </a:lnTo>
                  <a:lnTo>
                    <a:pt x="194" y="156"/>
                  </a:lnTo>
                  <a:lnTo>
                    <a:pt x="130" y="126"/>
                  </a:lnTo>
                  <a:lnTo>
                    <a:pt x="77" y="101"/>
                  </a:lnTo>
                  <a:lnTo>
                    <a:pt x="74" y="100"/>
                  </a:lnTo>
                  <a:lnTo>
                    <a:pt x="70" y="98"/>
                  </a:lnTo>
                  <a:lnTo>
                    <a:pt x="66" y="100"/>
                  </a:lnTo>
                  <a:lnTo>
                    <a:pt x="62" y="101"/>
                  </a:lnTo>
                  <a:lnTo>
                    <a:pt x="50" y="106"/>
                  </a:lnTo>
                  <a:lnTo>
                    <a:pt x="35" y="112"/>
                  </a:lnTo>
                  <a:lnTo>
                    <a:pt x="17" y="119"/>
                  </a:lnTo>
                  <a:lnTo>
                    <a:pt x="3" y="123"/>
                  </a:lnTo>
                  <a:lnTo>
                    <a:pt x="2" y="124"/>
                  </a:lnTo>
                  <a:lnTo>
                    <a:pt x="0" y="126"/>
                  </a:lnTo>
                  <a:lnTo>
                    <a:pt x="0" y="128"/>
                  </a:lnTo>
                  <a:lnTo>
                    <a:pt x="7" y="145"/>
                  </a:lnTo>
                  <a:lnTo>
                    <a:pt x="9" y="146"/>
                  </a:lnTo>
                  <a:lnTo>
                    <a:pt x="10" y="147"/>
                  </a:lnTo>
                  <a:lnTo>
                    <a:pt x="11" y="147"/>
                  </a:lnTo>
                  <a:lnTo>
                    <a:pt x="13" y="146"/>
                  </a:lnTo>
                  <a:lnTo>
                    <a:pt x="17" y="145"/>
                  </a:lnTo>
                  <a:lnTo>
                    <a:pt x="22" y="142"/>
                  </a:lnTo>
                  <a:lnTo>
                    <a:pt x="28" y="141"/>
                  </a:lnTo>
                  <a:lnTo>
                    <a:pt x="33" y="142"/>
                  </a:lnTo>
                  <a:lnTo>
                    <a:pt x="36" y="142"/>
                  </a:lnTo>
                  <a:lnTo>
                    <a:pt x="39" y="143"/>
                  </a:lnTo>
                  <a:lnTo>
                    <a:pt x="44" y="146"/>
                  </a:lnTo>
                  <a:lnTo>
                    <a:pt x="45" y="147"/>
                  </a:lnTo>
                  <a:lnTo>
                    <a:pt x="48" y="150"/>
                  </a:lnTo>
                  <a:lnTo>
                    <a:pt x="52" y="156"/>
                  </a:lnTo>
                  <a:lnTo>
                    <a:pt x="56" y="162"/>
                  </a:lnTo>
                  <a:lnTo>
                    <a:pt x="84" y="217"/>
                  </a:lnTo>
                  <a:lnTo>
                    <a:pt x="103" y="258"/>
                  </a:lnTo>
                  <a:lnTo>
                    <a:pt x="118" y="289"/>
                  </a:lnTo>
                  <a:lnTo>
                    <a:pt x="131" y="322"/>
                  </a:lnTo>
                  <a:lnTo>
                    <a:pt x="133" y="326"/>
                  </a:lnTo>
                  <a:lnTo>
                    <a:pt x="133" y="330"/>
                  </a:lnTo>
                  <a:lnTo>
                    <a:pt x="133" y="334"/>
                  </a:lnTo>
                  <a:lnTo>
                    <a:pt x="131" y="337"/>
                  </a:lnTo>
                  <a:lnTo>
                    <a:pt x="129" y="343"/>
                  </a:lnTo>
                  <a:lnTo>
                    <a:pt x="125" y="345"/>
                  </a:lnTo>
                  <a:lnTo>
                    <a:pt x="112" y="351"/>
                  </a:lnTo>
                  <a:lnTo>
                    <a:pt x="111" y="352"/>
                  </a:lnTo>
                  <a:lnTo>
                    <a:pt x="111" y="353"/>
                  </a:lnTo>
                  <a:lnTo>
                    <a:pt x="118" y="367"/>
                  </a:lnTo>
                  <a:lnTo>
                    <a:pt x="119" y="370"/>
                  </a:lnTo>
                  <a:lnTo>
                    <a:pt x="121" y="371"/>
                  </a:lnTo>
                  <a:lnTo>
                    <a:pt x="121" y="370"/>
                  </a:lnTo>
                  <a:lnTo>
                    <a:pt x="137" y="362"/>
                  </a:lnTo>
                  <a:lnTo>
                    <a:pt x="156" y="352"/>
                  </a:lnTo>
                  <a:lnTo>
                    <a:pt x="181" y="340"/>
                  </a:lnTo>
                  <a:lnTo>
                    <a:pt x="197" y="333"/>
                  </a:lnTo>
                  <a:lnTo>
                    <a:pt x="198" y="333"/>
                  </a:lnTo>
                  <a:lnTo>
                    <a:pt x="198" y="332"/>
                  </a:lnTo>
                  <a:lnTo>
                    <a:pt x="198" y="329"/>
                  </a:lnTo>
                  <a:lnTo>
                    <a:pt x="192" y="317"/>
                  </a:lnTo>
                  <a:lnTo>
                    <a:pt x="190" y="314"/>
                  </a:lnTo>
                  <a:lnTo>
                    <a:pt x="189" y="314"/>
                  </a:lnTo>
                  <a:lnTo>
                    <a:pt x="187" y="314"/>
                  </a:lnTo>
                  <a:lnTo>
                    <a:pt x="177" y="319"/>
                  </a:lnTo>
                  <a:lnTo>
                    <a:pt x="174" y="321"/>
                  </a:lnTo>
                  <a:lnTo>
                    <a:pt x="172" y="321"/>
                  </a:lnTo>
                  <a:lnTo>
                    <a:pt x="170" y="321"/>
                  </a:lnTo>
                  <a:lnTo>
                    <a:pt x="167" y="319"/>
                  </a:lnTo>
                  <a:lnTo>
                    <a:pt x="160" y="315"/>
                  </a:lnTo>
                  <a:lnTo>
                    <a:pt x="157" y="313"/>
                  </a:lnTo>
                  <a:lnTo>
                    <a:pt x="155" y="308"/>
                  </a:lnTo>
                  <a:lnTo>
                    <a:pt x="148" y="298"/>
                  </a:lnTo>
                  <a:lnTo>
                    <a:pt x="136" y="274"/>
                  </a:lnTo>
                  <a:lnTo>
                    <a:pt x="108" y="220"/>
                  </a:lnTo>
                  <a:lnTo>
                    <a:pt x="73" y="147"/>
                  </a:lnTo>
                  <a:lnTo>
                    <a:pt x="74" y="147"/>
                  </a:lnTo>
                  <a:lnTo>
                    <a:pt x="123" y="171"/>
                  </a:lnTo>
                  <a:lnTo>
                    <a:pt x="155" y="187"/>
                  </a:lnTo>
                  <a:lnTo>
                    <a:pt x="178" y="198"/>
                  </a:lnTo>
                  <a:lnTo>
                    <a:pt x="261" y="235"/>
                  </a:lnTo>
                  <a:lnTo>
                    <a:pt x="306" y="255"/>
                  </a:lnTo>
                  <a:lnTo>
                    <a:pt x="321" y="262"/>
                  </a:lnTo>
                  <a:lnTo>
                    <a:pt x="329" y="265"/>
                  </a:lnTo>
                  <a:lnTo>
                    <a:pt x="336" y="266"/>
                  </a:lnTo>
                  <a:lnTo>
                    <a:pt x="340" y="265"/>
                  </a:lnTo>
                  <a:lnTo>
                    <a:pt x="344" y="265"/>
                  </a:lnTo>
                  <a:lnTo>
                    <a:pt x="347" y="263"/>
                  </a:lnTo>
                  <a:lnTo>
                    <a:pt x="348" y="262"/>
                  </a:lnTo>
                  <a:lnTo>
                    <a:pt x="350" y="258"/>
                  </a:lnTo>
                  <a:lnTo>
                    <a:pt x="348" y="254"/>
                  </a:lnTo>
                  <a:lnTo>
                    <a:pt x="347" y="250"/>
                  </a:lnTo>
                  <a:lnTo>
                    <a:pt x="287" y="127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4" name="Freeform 556"/>
            <p:cNvSpPr>
              <a:spLocks noChangeAspect="1"/>
            </p:cNvSpPr>
            <p:nvPr/>
          </p:nvSpPr>
          <p:spPr bwMode="auto">
            <a:xfrm>
              <a:off x="3443" y="3109"/>
              <a:ext cx="282" cy="272"/>
            </a:xfrm>
            <a:custGeom>
              <a:avLst/>
              <a:gdLst>
                <a:gd name="T0" fmla="*/ 218 w 279"/>
                <a:gd name="T1" fmla="*/ 49 h 271"/>
                <a:gd name="T2" fmla="*/ 206 w 279"/>
                <a:gd name="T3" fmla="*/ 41 h 271"/>
                <a:gd name="T4" fmla="*/ 210 w 279"/>
                <a:gd name="T5" fmla="*/ 34 h 271"/>
                <a:gd name="T6" fmla="*/ 220 w 279"/>
                <a:gd name="T7" fmla="*/ 27 h 271"/>
                <a:gd name="T8" fmla="*/ 246 w 279"/>
                <a:gd name="T9" fmla="*/ 16 h 271"/>
                <a:gd name="T10" fmla="*/ 249 w 279"/>
                <a:gd name="T11" fmla="*/ 13 h 271"/>
                <a:gd name="T12" fmla="*/ 243 w 279"/>
                <a:gd name="T13" fmla="*/ 11 h 271"/>
                <a:gd name="T14" fmla="*/ 214 w 279"/>
                <a:gd name="T15" fmla="*/ 0 h 271"/>
                <a:gd name="T16" fmla="*/ 212 w 279"/>
                <a:gd name="T17" fmla="*/ 1 h 271"/>
                <a:gd name="T18" fmla="*/ 142 w 279"/>
                <a:gd name="T19" fmla="*/ 39 h 271"/>
                <a:gd name="T20" fmla="*/ 19 w 279"/>
                <a:gd name="T21" fmla="*/ 69 h 271"/>
                <a:gd name="T22" fmla="*/ 0 w 279"/>
                <a:gd name="T23" fmla="*/ 88 h 271"/>
                <a:gd name="T24" fmla="*/ 1 w 279"/>
                <a:gd name="T25" fmla="*/ 91 h 271"/>
                <a:gd name="T26" fmla="*/ 14 w 279"/>
                <a:gd name="T27" fmla="*/ 102 h 271"/>
                <a:gd name="T28" fmla="*/ 16 w 279"/>
                <a:gd name="T29" fmla="*/ 101 h 271"/>
                <a:gd name="T30" fmla="*/ 30 w 279"/>
                <a:gd name="T31" fmla="*/ 87 h 271"/>
                <a:gd name="T32" fmla="*/ 40 w 279"/>
                <a:gd name="T33" fmla="*/ 80 h 271"/>
                <a:gd name="T34" fmla="*/ 137 w 279"/>
                <a:gd name="T35" fmla="*/ 79 h 271"/>
                <a:gd name="T36" fmla="*/ 144 w 279"/>
                <a:gd name="T37" fmla="*/ 79 h 271"/>
                <a:gd name="T38" fmla="*/ 267 w 279"/>
                <a:gd name="T39" fmla="*/ 132 h 271"/>
                <a:gd name="T40" fmla="*/ 432 w 279"/>
                <a:gd name="T41" fmla="*/ 278 h 271"/>
                <a:gd name="T42" fmla="*/ 507 w 279"/>
                <a:gd name="T43" fmla="*/ 309 h 271"/>
                <a:gd name="T44" fmla="*/ 512 w 279"/>
                <a:gd name="T45" fmla="*/ 316 h 271"/>
                <a:gd name="T46" fmla="*/ 509 w 279"/>
                <a:gd name="T47" fmla="*/ 322 h 271"/>
                <a:gd name="T48" fmla="*/ 482 w 279"/>
                <a:gd name="T49" fmla="*/ 335 h 271"/>
                <a:gd name="T50" fmla="*/ 454 w 279"/>
                <a:gd name="T51" fmla="*/ 346 h 271"/>
                <a:gd name="T52" fmla="*/ 459 w 279"/>
                <a:gd name="T53" fmla="*/ 349 h 271"/>
                <a:gd name="T54" fmla="*/ 482 w 279"/>
                <a:gd name="T55" fmla="*/ 359 h 271"/>
                <a:gd name="T56" fmla="*/ 489 w 279"/>
                <a:gd name="T57" fmla="*/ 361 h 271"/>
                <a:gd name="T58" fmla="*/ 497 w 279"/>
                <a:gd name="T59" fmla="*/ 360 h 271"/>
                <a:gd name="T60" fmla="*/ 574 w 279"/>
                <a:gd name="T61" fmla="*/ 330 h 271"/>
                <a:gd name="T62" fmla="*/ 680 w 279"/>
                <a:gd name="T63" fmla="*/ 290 h 271"/>
                <a:gd name="T64" fmla="*/ 725 w 279"/>
                <a:gd name="T65" fmla="*/ 274 h 271"/>
                <a:gd name="T66" fmla="*/ 725 w 279"/>
                <a:gd name="T67" fmla="*/ 271 h 271"/>
                <a:gd name="T68" fmla="*/ 692 w 279"/>
                <a:gd name="T69" fmla="*/ 260 h 271"/>
                <a:gd name="T70" fmla="*/ 687 w 279"/>
                <a:gd name="T71" fmla="*/ 259 h 271"/>
                <a:gd name="T72" fmla="*/ 666 w 279"/>
                <a:gd name="T73" fmla="*/ 267 h 271"/>
                <a:gd name="T74" fmla="*/ 647 w 279"/>
                <a:gd name="T75" fmla="*/ 273 h 271"/>
                <a:gd name="T76" fmla="*/ 629 w 279"/>
                <a:gd name="T77" fmla="*/ 275 h 271"/>
                <a:gd name="T78" fmla="*/ 608 w 279"/>
                <a:gd name="T79" fmla="*/ 274 h 271"/>
                <a:gd name="T80" fmla="*/ 584 w 279"/>
                <a:gd name="T81" fmla="*/ 269 h 271"/>
                <a:gd name="T82" fmla="*/ 427 w 279"/>
                <a:gd name="T83" fmla="*/ 124 h 27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9"/>
                <a:gd name="T127" fmla="*/ 0 h 271"/>
                <a:gd name="T128" fmla="*/ 279 w 279"/>
                <a:gd name="T129" fmla="*/ 271 h 27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9" h="271">
                  <a:moveTo>
                    <a:pt x="143" y="103"/>
                  </a:moveTo>
                  <a:lnTo>
                    <a:pt x="89" y="49"/>
                  </a:lnTo>
                  <a:lnTo>
                    <a:pt x="85" y="43"/>
                  </a:lnTo>
                  <a:lnTo>
                    <a:pt x="83" y="41"/>
                  </a:lnTo>
                  <a:lnTo>
                    <a:pt x="83" y="37"/>
                  </a:lnTo>
                  <a:lnTo>
                    <a:pt x="85" y="34"/>
                  </a:lnTo>
                  <a:lnTo>
                    <a:pt x="87" y="31"/>
                  </a:lnTo>
                  <a:lnTo>
                    <a:pt x="90" y="27"/>
                  </a:lnTo>
                  <a:lnTo>
                    <a:pt x="93" y="23"/>
                  </a:lnTo>
                  <a:lnTo>
                    <a:pt x="101" y="16"/>
                  </a:lnTo>
                  <a:lnTo>
                    <a:pt x="101" y="15"/>
                  </a:lnTo>
                  <a:lnTo>
                    <a:pt x="102" y="13"/>
                  </a:lnTo>
                  <a:lnTo>
                    <a:pt x="101" y="12"/>
                  </a:lnTo>
                  <a:lnTo>
                    <a:pt x="100" y="11"/>
                  </a:lnTo>
                  <a:lnTo>
                    <a:pt x="90" y="1"/>
                  </a:lnTo>
                  <a:lnTo>
                    <a:pt x="87" y="0"/>
                  </a:lnTo>
                  <a:lnTo>
                    <a:pt x="87" y="1"/>
                  </a:lnTo>
                  <a:lnTo>
                    <a:pt x="86" y="1"/>
                  </a:lnTo>
                  <a:lnTo>
                    <a:pt x="71" y="17"/>
                  </a:lnTo>
                  <a:lnTo>
                    <a:pt x="51" y="39"/>
                  </a:lnTo>
                  <a:lnTo>
                    <a:pt x="34" y="54"/>
                  </a:lnTo>
                  <a:lnTo>
                    <a:pt x="19" y="69"/>
                  </a:lnTo>
                  <a:lnTo>
                    <a:pt x="1" y="86"/>
                  </a:lnTo>
                  <a:lnTo>
                    <a:pt x="0" y="88"/>
                  </a:lnTo>
                  <a:lnTo>
                    <a:pt x="0" y="90"/>
                  </a:lnTo>
                  <a:lnTo>
                    <a:pt x="1" y="91"/>
                  </a:lnTo>
                  <a:lnTo>
                    <a:pt x="11" y="101"/>
                  </a:lnTo>
                  <a:lnTo>
                    <a:pt x="14" y="102"/>
                  </a:lnTo>
                  <a:lnTo>
                    <a:pt x="15" y="102"/>
                  </a:lnTo>
                  <a:lnTo>
                    <a:pt x="16" y="101"/>
                  </a:lnTo>
                  <a:lnTo>
                    <a:pt x="23" y="94"/>
                  </a:lnTo>
                  <a:lnTo>
                    <a:pt x="30" y="87"/>
                  </a:lnTo>
                  <a:lnTo>
                    <a:pt x="36" y="83"/>
                  </a:lnTo>
                  <a:lnTo>
                    <a:pt x="40" y="80"/>
                  </a:lnTo>
                  <a:lnTo>
                    <a:pt x="44" y="79"/>
                  </a:lnTo>
                  <a:lnTo>
                    <a:pt x="47" y="79"/>
                  </a:lnTo>
                  <a:lnTo>
                    <a:pt x="49" y="79"/>
                  </a:lnTo>
                  <a:lnTo>
                    <a:pt x="52" y="79"/>
                  </a:lnTo>
                  <a:lnTo>
                    <a:pt x="53" y="82"/>
                  </a:lnTo>
                  <a:lnTo>
                    <a:pt x="108" y="132"/>
                  </a:lnTo>
                  <a:lnTo>
                    <a:pt x="127" y="150"/>
                  </a:lnTo>
                  <a:lnTo>
                    <a:pt x="167" y="188"/>
                  </a:lnTo>
                  <a:lnTo>
                    <a:pt x="187" y="209"/>
                  </a:lnTo>
                  <a:lnTo>
                    <a:pt x="197" y="219"/>
                  </a:lnTo>
                  <a:lnTo>
                    <a:pt x="199" y="224"/>
                  </a:lnTo>
                  <a:lnTo>
                    <a:pt x="199" y="226"/>
                  </a:lnTo>
                  <a:lnTo>
                    <a:pt x="199" y="229"/>
                  </a:lnTo>
                  <a:lnTo>
                    <a:pt x="198" y="232"/>
                  </a:lnTo>
                  <a:lnTo>
                    <a:pt x="194" y="239"/>
                  </a:lnTo>
                  <a:lnTo>
                    <a:pt x="187" y="245"/>
                  </a:lnTo>
                  <a:lnTo>
                    <a:pt x="178" y="255"/>
                  </a:lnTo>
                  <a:lnTo>
                    <a:pt x="176" y="256"/>
                  </a:lnTo>
                  <a:lnTo>
                    <a:pt x="176" y="258"/>
                  </a:lnTo>
                  <a:lnTo>
                    <a:pt x="178" y="259"/>
                  </a:lnTo>
                  <a:lnTo>
                    <a:pt x="178" y="260"/>
                  </a:lnTo>
                  <a:lnTo>
                    <a:pt x="187" y="269"/>
                  </a:lnTo>
                  <a:lnTo>
                    <a:pt x="188" y="270"/>
                  </a:lnTo>
                  <a:lnTo>
                    <a:pt x="190" y="271"/>
                  </a:lnTo>
                  <a:lnTo>
                    <a:pt x="191" y="271"/>
                  </a:lnTo>
                  <a:lnTo>
                    <a:pt x="193" y="270"/>
                  </a:lnTo>
                  <a:lnTo>
                    <a:pt x="208" y="254"/>
                  </a:lnTo>
                  <a:lnTo>
                    <a:pt x="220" y="240"/>
                  </a:lnTo>
                  <a:lnTo>
                    <a:pt x="232" y="228"/>
                  </a:lnTo>
                  <a:lnTo>
                    <a:pt x="261" y="200"/>
                  </a:lnTo>
                  <a:lnTo>
                    <a:pt x="277" y="185"/>
                  </a:lnTo>
                  <a:lnTo>
                    <a:pt x="279" y="184"/>
                  </a:lnTo>
                  <a:lnTo>
                    <a:pt x="279" y="183"/>
                  </a:lnTo>
                  <a:lnTo>
                    <a:pt x="279" y="181"/>
                  </a:lnTo>
                  <a:lnTo>
                    <a:pt x="277" y="180"/>
                  </a:lnTo>
                  <a:lnTo>
                    <a:pt x="266" y="170"/>
                  </a:lnTo>
                  <a:lnTo>
                    <a:pt x="265" y="169"/>
                  </a:lnTo>
                  <a:lnTo>
                    <a:pt x="264" y="169"/>
                  </a:lnTo>
                  <a:lnTo>
                    <a:pt x="262" y="170"/>
                  </a:lnTo>
                  <a:lnTo>
                    <a:pt x="255" y="177"/>
                  </a:lnTo>
                  <a:lnTo>
                    <a:pt x="251" y="180"/>
                  </a:lnTo>
                  <a:lnTo>
                    <a:pt x="247" y="183"/>
                  </a:lnTo>
                  <a:lnTo>
                    <a:pt x="243" y="185"/>
                  </a:lnTo>
                  <a:lnTo>
                    <a:pt x="239" y="185"/>
                  </a:lnTo>
                  <a:lnTo>
                    <a:pt x="235" y="185"/>
                  </a:lnTo>
                  <a:lnTo>
                    <a:pt x="231" y="184"/>
                  </a:lnTo>
                  <a:lnTo>
                    <a:pt x="227" y="183"/>
                  </a:lnTo>
                  <a:lnTo>
                    <a:pt x="223" y="179"/>
                  </a:lnTo>
                  <a:lnTo>
                    <a:pt x="193" y="150"/>
                  </a:lnTo>
                  <a:lnTo>
                    <a:pt x="165" y="124"/>
                  </a:lnTo>
                  <a:lnTo>
                    <a:pt x="143" y="103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5" name="Freeform 557"/>
            <p:cNvSpPr>
              <a:spLocks noChangeAspect="1" noEditPoints="1"/>
            </p:cNvSpPr>
            <p:nvPr/>
          </p:nvSpPr>
          <p:spPr bwMode="auto">
            <a:xfrm>
              <a:off x="3625" y="2944"/>
              <a:ext cx="304" cy="282"/>
            </a:xfrm>
            <a:custGeom>
              <a:avLst/>
              <a:gdLst>
                <a:gd name="T0" fmla="*/ 290 w 303"/>
                <a:gd name="T1" fmla="*/ 82 h 283"/>
                <a:gd name="T2" fmla="*/ 329 w 303"/>
                <a:gd name="T3" fmla="*/ 92 h 283"/>
                <a:gd name="T4" fmla="*/ 331 w 303"/>
                <a:gd name="T5" fmla="*/ 94 h 283"/>
                <a:gd name="T6" fmla="*/ 331 w 303"/>
                <a:gd name="T7" fmla="*/ 98 h 283"/>
                <a:gd name="T8" fmla="*/ 326 w 303"/>
                <a:gd name="T9" fmla="*/ 111 h 283"/>
                <a:gd name="T10" fmla="*/ 326 w 303"/>
                <a:gd name="T11" fmla="*/ 114 h 283"/>
                <a:gd name="T12" fmla="*/ 339 w 303"/>
                <a:gd name="T13" fmla="*/ 120 h 283"/>
                <a:gd name="T14" fmla="*/ 342 w 303"/>
                <a:gd name="T15" fmla="*/ 122 h 283"/>
                <a:gd name="T16" fmla="*/ 346 w 303"/>
                <a:gd name="T17" fmla="*/ 119 h 283"/>
                <a:gd name="T18" fmla="*/ 382 w 303"/>
                <a:gd name="T19" fmla="*/ 45 h 283"/>
                <a:gd name="T20" fmla="*/ 393 w 303"/>
                <a:gd name="T21" fmla="*/ 22 h 283"/>
                <a:gd name="T22" fmla="*/ 391 w 303"/>
                <a:gd name="T23" fmla="*/ 19 h 283"/>
                <a:gd name="T24" fmla="*/ 378 w 303"/>
                <a:gd name="T25" fmla="*/ 12 h 283"/>
                <a:gd name="T26" fmla="*/ 375 w 303"/>
                <a:gd name="T27" fmla="*/ 12 h 283"/>
                <a:gd name="T28" fmla="*/ 369 w 303"/>
                <a:gd name="T29" fmla="*/ 23 h 283"/>
                <a:gd name="T30" fmla="*/ 365 w 303"/>
                <a:gd name="T31" fmla="*/ 30 h 283"/>
                <a:gd name="T32" fmla="*/ 359 w 303"/>
                <a:gd name="T33" fmla="*/ 36 h 283"/>
                <a:gd name="T34" fmla="*/ 348 w 303"/>
                <a:gd name="T35" fmla="*/ 41 h 283"/>
                <a:gd name="T36" fmla="*/ 337 w 303"/>
                <a:gd name="T37" fmla="*/ 41 h 283"/>
                <a:gd name="T38" fmla="*/ 298 w 303"/>
                <a:gd name="T39" fmla="*/ 36 h 283"/>
                <a:gd name="T40" fmla="*/ 79 w 303"/>
                <a:gd name="T41" fmla="*/ 12 h 283"/>
                <a:gd name="T42" fmla="*/ 5 w 303"/>
                <a:gd name="T43" fmla="*/ 0 h 283"/>
                <a:gd name="T44" fmla="*/ 1 w 303"/>
                <a:gd name="T45" fmla="*/ 3 h 283"/>
                <a:gd name="T46" fmla="*/ 0 w 303"/>
                <a:gd name="T47" fmla="*/ 7 h 283"/>
                <a:gd name="T48" fmla="*/ 1 w 303"/>
                <a:gd name="T49" fmla="*/ 11 h 283"/>
                <a:gd name="T50" fmla="*/ 2 w 303"/>
                <a:gd name="T51" fmla="*/ 28 h 283"/>
                <a:gd name="T52" fmla="*/ 2 w 303"/>
                <a:gd name="T53" fmla="*/ 38 h 283"/>
                <a:gd name="T54" fmla="*/ 0 w 303"/>
                <a:gd name="T55" fmla="*/ 48 h 283"/>
                <a:gd name="T56" fmla="*/ 0 w 303"/>
                <a:gd name="T57" fmla="*/ 53 h 283"/>
                <a:gd name="T58" fmla="*/ 1 w 303"/>
                <a:gd name="T59" fmla="*/ 55 h 283"/>
                <a:gd name="T60" fmla="*/ 4 w 303"/>
                <a:gd name="T61" fmla="*/ 56 h 283"/>
                <a:gd name="T62" fmla="*/ 9 w 303"/>
                <a:gd name="T63" fmla="*/ 55 h 283"/>
                <a:gd name="T64" fmla="*/ 13 w 303"/>
                <a:gd name="T65" fmla="*/ 58 h 283"/>
                <a:gd name="T66" fmla="*/ 50 w 303"/>
                <a:gd name="T67" fmla="*/ 105 h 283"/>
                <a:gd name="T68" fmla="*/ 121 w 303"/>
                <a:gd name="T69" fmla="*/ 141 h 283"/>
                <a:gd name="T70" fmla="*/ 144 w 303"/>
                <a:gd name="T71" fmla="*/ 141 h 283"/>
                <a:gd name="T72" fmla="*/ 148 w 303"/>
                <a:gd name="T73" fmla="*/ 152 h 283"/>
                <a:gd name="T74" fmla="*/ 147 w 303"/>
                <a:gd name="T75" fmla="*/ 163 h 283"/>
                <a:gd name="T76" fmla="*/ 144 w 303"/>
                <a:gd name="T77" fmla="*/ 170 h 283"/>
                <a:gd name="T78" fmla="*/ 138 w 303"/>
                <a:gd name="T79" fmla="*/ 179 h 283"/>
                <a:gd name="T80" fmla="*/ 138 w 303"/>
                <a:gd name="T81" fmla="*/ 182 h 283"/>
                <a:gd name="T82" fmla="*/ 150 w 303"/>
                <a:gd name="T83" fmla="*/ 190 h 283"/>
                <a:gd name="T84" fmla="*/ 244 w 303"/>
                <a:gd name="T85" fmla="*/ 193 h 283"/>
                <a:gd name="T86" fmla="*/ 256 w 303"/>
                <a:gd name="T87" fmla="*/ 174 h 283"/>
                <a:gd name="T88" fmla="*/ 297 w 303"/>
                <a:gd name="T89" fmla="*/ 141 h 283"/>
                <a:gd name="T90" fmla="*/ 298 w 303"/>
                <a:gd name="T91" fmla="*/ 141 h 283"/>
                <a:gd name="T92" fmla="*/ 286 w 303"/>
                <a:gd name="T93" fmla="*/ 141 h 283"/>
                <a:gd name="T94" fmla="*/ 282 w 303"/>
                <a:gd name="T95" fmla="*/ 141 h 283"/>
                <a:gd name="T96" fmla="*/ 271 w 303"/>
                <a:gd name="T97" fmla="*/ 141 h 283"/>
                <a:gd name="T98" fmla="*/ 266 w 303"/>
                <a:gd name="T99" fmla="*/ 141 h 283"/>
                <a:gd name="T100" fmla="*/ 260 w 303"/>
                <a:gd name="T101" fmla="*/ 141 h 283"/>
                <a:gd name="T102" fmla="*/ 255 w 303"/>
                <a:gd name="T103" fmla="*/ 141 h 283"/>
                <a:gd name="T104" fmla="*/ 139 w 303"/>
                <a:gd name="T105" fmla="*/ 141 h 283"/>
                <a:gd name="T106" fmla="*/ 253 w 303"/>
                <a:gd name="T107" fmla="*/ 74 h 283"/>
                <a:gd name="T108" fmla="*/ 94 w 303"/>
                <a:gd name="T109" fmla="*/ 124 h 283"/>
                <a:gd name="T110" fmla="*/ 36 w 303"/>
                <a:gd name="T111" fmla="*/ 55 h 283"/>
                <a:gd name="T112" fmla="*/ 32 w 303"/>
                <a:gd name="T113" fmla="*/ 49 h 283"/>
                <a:gd name="T114" fmla="*/ 35 w 303"/>
                <a:gd name="T115" fmla="*/ 47 h 283"/>
                <a:gd name="T116" fmla="*/ 144 w 303"/>
                <a:gd name="T117" fmla="*/ 70 h 28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303"/>
                <a:gd name="T178" fmla="*/ 0 h 283"/>
                <a:gd name="T179" fmla="*/ 303 w 303"/>
                <a:gd name="T180" fmla="*/ 283 h 28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303" h="283">
                  <a:moveTo>
                    <a:pt x="163" y="74"/>
                  </a:moveTo>
                  <a:lnTo>
                    <a:pt x="200" y="82"/>
                  </a:lnTo>
                  <a:lnTo>
                    <a:pt x="236" y="90"/>
                  </a:lnTo>
                  <a:lnTo>
                    <a:pt x="239" y="92"/>
                  </a:lnTo>
                  <a:lnTo>
                    <a:pt x="240" y="93"/>
                  </a:lnTo>
                  <a:lnTo>
                    <a:pt x="241" y="94"/>
                  </a:lnTo>
                  <a:lnTo>
                    <a:pt x="241" y="97"/>
                  </a:lnTo>
                  <a:lnTo>
                    <a:pt x="241" y="98"/>
                  </a:lnTo>
                  <a:lnTo>
                    <a:pt x="240" y="103"/>
                  </a:lnTo>
                  <a:lnTo>
                    <a:pt x="236" y="111"/>
                  </a:lnTo>
                  <a:lnTo>
                    <a:pt x="236" y="112"/>
                  </a:lnTo>
                  <a:lnTo>
                    <a:pt x="236" y="114"/>
                  </a:lnTo>
                  <a:lnTo>
                    <a:pt x="239" y="115"/>
                  </a:lnTo>
                  <a:lnTo>
                    <a:pt x="249" y="120"/>
                  </a:lnTo>
                  <a:lnTo>
                    <a:pt x="251" y="122"/>
                  </a:lnTo>
                  <a:lnTo>
                    <a:pt x="252" y="122"/>
                  </a:lnTo>
                  <a:lnTo>
                    <a:pt x="255" y="120"/>
                  </a:lnTo>
                  <a:lnTo>
                    <a:pt x="256" y="119"/>
                  </a:lnTo>
                  <a:lnTo>
                    <a:pt x="278" y="70"/>
                  </a:lnTo>
                  <a:lnTo>
                    <a:pt x="292" y="45"/>
                  </a:lnTo>
                  <a:lnTo>
                    <a:pt x="303" y="25"/>
                  </a:lnTo>
                  <a:lnTo>
                    <a:pt x="303" y="22"/>
                  </a:lnTo>
                  <a:lnTo>
                    <a:pt x="303" y="21"/>
                  </a:lnTo>
                  <a:lnTo>
                    <a:pt x="301" y="19"/>
                  </a:lnTo>
                  <a:lnTo>
                    <a:pt x="300" y="18"/>
                  </a:lnTo>
                  <a:lnTo>
                    <a:pt x="288" y="12"/>
                  </a:lnTo>
                  <a:lnTo>
                    <a:pt x="286" y="12"/>
                  </a:lnTo>
                  <a:lnTo>
                    <a:pt x="285" y="12"/>
                  </a:lnTo>
                  <a:lnTo>
                    <a:pt x="284" y="14"/>
                  </a:lnTo>
                  <a:lnTo>
                    <a:pt x="279" y="23"/>
                  </a:lnTo>
                  <a:lnTo>
                    <a:pt x="277" y="28"/>
                  </a:lnTo>
                  <a:lnTo>
                    <a:pt x="275" y="30"/>
                  </a:lnTo>
                  <a:lnTo>
                    <a:pt x="273" y="33"/>
                  </a:lnTo>
                  <a:lnTo>
                    <a:pt x="269" y="36"/>
                  </a:lnTo>
                  <a:lnTo>
                    <a:pt x="262" y="40"/>
                  </a:lnTo>
                  <a:lnTo>
                    <a:pt x="258" y="41"/>
                  </a:lnTo>
                  <a:lnTo>
                    <a:pt x="252" y="41"/>
                  </a:lnTo>
                  <a:lnTo>
                    <a:pt x="247" y="41"/>
                  </a:lnTo>
                  <a:lnTo>
                    <a:pt x="237" y="40"/>
                  </a:lnTo>
                  <a:lnTo>
                    <a:pt x="208" y="36"/>
                  </a:lnTo>
                  <a:lnTo>
                    <a:pt x="147" y="25"/>
                  </a:lnTo>
                  <a:lnTo>
                    <a:pt x="79" y="12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7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8"/>
                  </a:lnTo>
                  <a:lnTo>
                    <a:pt x="2" y="28"/>
                  </a:lnTo>
                  <a:lnTo>
                    <a:pt x="2" y="33"/>
                  </a:lnTo>
                  <a:lnTo>
                    <a:pt x="2" y="38"/>
                  </a:lnTo>
                  <a:lnTo>
                    <a:pt x="1" y="44"/>
                  </a:lnTo>
                  <a:lnTo>
                    <a:pt x="0" y="48"/>
                  </a:lnTo>
                  <a:lnTo>
                    <a:pt x="0" y="51"/>
                  </a:lnTo>
                  <a:lnTo>
                    <a:pt x="0" y="53"/>
                  </a:lnTo>
                  <a:lnTo>
                    <a:pt x="0" y="55"/>
                  </a:lnTo>
                  <a:lnTo>
                    <a:pt x="1" y="55"/>
                  </a:lnTo>
                  <a:lnTo>
                    <a:pt x="2" y="56"/>
                  </a:lnTo>
                  <a:lnTo>
                    <a:pt x="4" y="56"/>
                  </a:lnTo>
                  <a:lnTo>
                    <a:pt x="8" y="56"/>
                  </a:lnTo>
                  <a:lnTo>
                    <a:pt x="9" y="55"/>
                  </a:lnTo>
                  <a:lnTo>
                    <a:pt x="11" y="55"/>
                  </a:lnTo>
                  <a:lnTo>
                    <a:pt x="13" y="58"/>
                  </a:lnTo>
                  <a:lnTo>
                    <a:pt x="17" y="62"/>
                  </a:lnTo>
                  <a:lnTo>
                    <a:pt x="50" y="105"/>
                  </a:lnTo>
                  <a:lnTo>
                    <a:pt x="83" y="148"/>
                  </a:lnTo>
                  <a:lnTo>
                    <a:pt x="121" y="199"/>
                  </a:lnTo>
                  <a:lnTo>
                    <a:pt x="139" y="223"/>
                  </a:lnTo>
                  <a:lnTo>
                    <a:pt x="144" y="231"/>
                  </a:lnTo>
                  <a:lnTo>
                    <a:pt x="147" y="235"/>
                  </a:lnTo>
                  <a:lnTo>
                    <a:pt x="148" y="242"/>
                  </a:lnTo>
                  <a:lnTo>
                    <a:pt x="147" y="249"/>
                  </a:lnTo>
                  <a:lnTo>
                    <a:pt x="147" y="253"/>
                  </a:lnTo>
                  <a:lnTo>
                    <a:pt x="146" y="255"/>
                  </a:lnTo>
                  <a:lnTo>
                    <a:pt x="144" y="260"/>
                  </a:lnTo>
                  <a:lnTo>
                    <a:pt x="143" y="262"/>
                  </a:lnTo>
                  <a:lnTo>
                    <a:pt x="138" y="269"/>
                  </a:lnTo>
                  <a:lnTo>
                    <a:pt x="138" y="270"/>
                  </a:lnTo>
                  <a:lnTo>
                    <a:pt x="138" y="272"/>
                  </a:lnTo>
                  <a:lnTo>
                    <a:pt x="140" y="273"/>
                  </a:lnTo>
                  <a:lnTo>
                    <a:pt x="150" y="280"/>
                  </a:lnTo>
                  <a:lnTo>
                    <a:pt x="153" y="281"/>
                  </a:lnTo>
                  <a:lnTo>
                    <a:pt x="154" y="283"/>
                  </a:lnTo>
                  <a:lnTo>
                    <a:pt x="155" y="281"/>
                  </a:lnTo>
                  <a:lnTo>
                    <a:pt x="166" y="264"/>
                  </a:lnTo>
                  <a:lnTo>
                    <a:pt x="180" y="243"/>
                  </a:lnTo>
                  <a:lnTo>
                    <a:pt x="207" y="206"/>
                  </a:lnTo>
                  <a:lnTo>
                    <a:pt x="208" y="205"/>
                  </a:lnTo>
                  <a:lnTo>
                    <a:pt x="208" y="204"/>
                  </a:lnTo>
                  <a:lnTo>
                    <a:pt x="206" y="201"/>
                  </a:lnTo>
                  <a:lnTo>
                    <a:pt x="196" y="194"/>
                  </a:lnTo>
                  <a:lnTo>
                    <a:pt x="193" y="193"/>
                  </a:lnTo>
                  <a:lnTo>
                    <a:pt x="192" y="193"/>
                  </a:lnTo>
                  <a:lnTo>
                    <a:pt x="189" y="195"/>
                  </a:lnTo>
                  <a:lnTo>
                    <a:pt x="181" y="206"/>
                  </a:lnTo>
                  <a:lnTo>
                    <a:pt x="178" y="210"/>
                  </a:lnTo>
                  <a:lnTo>
                    <a:pt x="176" y="212"/>
                  </a:lnTo>
                  <a:lnTo>
                    <a:pt x="173" y="213"/>
                  </a:lnTo>
                  <a:lnTo>
                    <a:pt x="170" y="213"/>
                  </a:lnTo>
                  <a:lnTo>
                    <a:pt x="168" y="212"/>
                  </a:lnTo>
                  <a:lnTo>
                    <a:pt x="165" y="210"/>
                  </a:lnTo>
                  <a:lnTo>
                    <a:pt x="159" y="205"/>
                  </a:lnTo>
                  <a:lnTo>
                    <a:pt x="139" y="180"/>
                  </a:lnTo>
                  <a:lnTo>
                    <a:pt x="117" y="157"/>
                  </a:lnTo>
                  <a:lnTo>
                    <a:pt x="163" y="74"/>
                  </a:lnTo>
                  <a:close/>
                  <a:moveTo>
                    <a:pt x="105" y="139"/>
                  </a:moveTo>
                  <a:lnTo>
                    <a:pt x="94" y="124"/>
                  </a:lnTo>
                  <a:lnTo>
                    <a:pt x="71" y="97"/>
                  </a:lnTo>
                  <a:lnTo>
                    <a:pt x="36" y="55"/>
                  </a:lnTo>
                  <a:lnTo>
                    <a:pt x="34" y="51"/>
                  </a:lnTo>
                  <a:lnTo>
                    <a:pt x="32" y="49"/>
                  </a:lnTo>
                  <a:lnTo>
                    <a:pt x="34" y="48"/>
                  </a:lnTo>
                  <a:lnTo>
                    <a:pt x="35" y="47"/>
                  </a:lnTo>
                  <a:lnTo>
                    <a:pt x="41" y="48"/>
                  </a:lnTo>
                  <a:lnTo>
                    <a:pt x="144" y="70"/>
                  </a:lnTo>
                  <a:lnTo>
                    <a:pt x="105" y="139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6" name="Freeform 558"/>
            <p:cNvSpPr>
              <a:spLocks noChangeAspect="1"/>
            </p:cNvSpPr>
            <p:nvPr/>
          </p:nvSpPr>
          <p:spPr bwMode="auto">
            <a:xfrm>
              <a:off x="2715" y="3109"/>
              <a:ext cx="64" cy="96"/>
            </a:xfrm>
            <a:custGeom>
              <a:avLst/>
              <a:gdLst>
                <a:gd name="T0" fmla="*/ 21 w 64"/>
                <a:gd name="T1" fmla="*/ 45 h 95"/>
                <a:gd name="T2" fmla="*/ 21 w 64"/>
                <a:gd name="T3" fmla="*/ 167 h 95"/>
                <a:gd name="T4" fmla="*/ 19 w 64"/>
                <a:gd name="T5" fmla="*/ 195 h 95"/>
                <a:gd name="T6" fmla="*/ 18 w 64"/>
                <a:gd name="T7" fmla="*/ 203 h 95"/>
                <a:gd name="T8" fmla="*/ 15 w 64"/>
                <a:gd name="T9" fmla="*/ 209 h 95"/>
                <a:gd name="T10" fmla="*/ 12 w 64"/>
                <a:gd name="T11" fmla="*/ 211 h 95"/>
                <a:gd name="T12" fmla="*/ 8 w 64"/>
                <a:gd name="T13" fmla="*/ 211 h 95"/>
                <a:gd name="T14" fmla="*/ 2 w 64"/>
                <a:gd name="T15" fmla="*/ 211 h 95"/>
                <a:gd name="T16" fmla="*/ 0 w 64"/>
                <a:gd name="T17" fmla="*/ 211 h 95"/>
                <a:gd name="T18" fmla="*/ 0 w 64"/>
                <a:gd name="T19" fmla="*/ 213 h 95"/>
                <a:gd name="T20" fmla="*/ 0 w 64"/>
                <a:gd name="T21" fmla="*/ 225 h 95"/>
                <a:gd name="T22" fmla="*/ 0 w 64"/>
                <a:gd name="T23" fmla="*/ 227 h 95"/>
                <a:gd name="T24" fmla="*/ 2 w 64"/>
                <a:gd name="T25" fmla="*/ 227 h 95"/>
                <a:gd name="T26" fmla="*/ 33 w 64"/>
                <a:gd name="T27" fmla="*/ 227 h 95"/>
                <a:gd name="T28" fmla="*/ 63 w 64"/>
                <a:gd name="T29" fmla="*/ 227 h 95"/>
                <a:gd name="T30" fmla="*/ 64 w 64"/>
                <a:gd name="T31" fmla="*/ 227 h 95"/>
                <a:gd name="T32" fmla="*/ 64 w 64"/>
                <a:gd name="T33" fmla="*/ 225 h 95"/>
                <a:gd name="T34" fmla="*/ 64 w 64"/>
                <a:gd name="T35" fmla="*/ 213 h 95"/>
                <a:gd name="T36" fmla="*/ 64 w 64"/>
                <a:gd name="T37" fmla="*/ 211 h 95"/>
                <a:gd name="T38" fmla="*/ 63 w 64"/>
                <a:gd name="T39" fmla="*/ 211 h 95"/>
                <a:gd name="T40" fmla="*/ 55 w 64"/>
                <a:gd name="T41" fmla="*/ 211 h 95"/>
                <a:gd name="T42" fmla="*/ 52 w 64"/>
                <a:gd name="T43" fmla="*/ 211 h 95"/>
                <a:gd name="T44" fmla="*/ 51 w 64"/>
                <a:gd name="T45" fmla="*/ 211 h 95"/>
                <a:gd name="T46" fmla="*/ 47 w 64"/>
                <a:gd name="T47" fmla="*/ 205 h 95"/>
                <a:gd name="T48" fmla="*/ 45 w 64"/>
                <a:gd name="T49" fmla="*/ 203 h 95"/>
                <a:gd name="T50" fmla="*/ 44 w 64"/>
                <a:gd name="T51" fmla="*/ 201 h 95"/>
                <a:gd name="T52" fmla="*/ 44 w 64"/>
                <a:gd name="T53" fmla="*/ 197 h 95"/>
                <a:gd name="T54" fmla="*/ 43 w 64"/>
                <a:gd name="T55" fmla="*/ 193 h 95"/>
                <a:gd name="T56" fmla="*/ 43 w 64"/>
                <a:gd name="T57" fmla="*/ 140 h 95"/>
                <a:gd name="T58" fmla="*/ 43 w 64"/>
                <a:gd name="T59" fmla="*/ 41 h 95"/>
                <a:gd name="T60" fmla="*/ 44 w 64"/>
                <a:gd name="T61" fmla="*/ 26 h 95"/>
                <a:gd name="T62" fmla="*/ 44 w 64"/>
                <a:gd name="T63" fmla="*/ 17 h 95"/>
                <a:gd name="T64" fmla="*/ 45 w 64"/>
                <a:gd name="T65" fmla="*/ 13 h 95"/>
                <a:gd name="T66" fmla="*/ 47 w 64"/>
                <a:gd name="T67" fmla="*/ 11 h 95"/>
                <a:gd name="T68" fmla="*/ 49 w 64"/>
                <a:gd name="T69" fmla="*/ 9 h 95"/>
                <a:gd name="T70" fmla="*/ 53 w 64"/>
                <a:gd name="T71" fmla="*/ 8 h 95"/>
                <a:gd name="T72" fmla="*/ 63 w 64"/>
                <a:gd name="T73" fmla="*/ 8 h 95"/>
                <a:gd name="T74" fmla="*/ 64 w 64"/>
                <a:gd name="T75" fmla="*/ 8 h 95"/>
                <a:gd name="T76" fmla="*/ 64 w 64"/>
                <a:gd name="T77" fmla="*/ 7 h 95"/>
                <a:gd name="T78" fmla="*/ 64 w 64"/>
                <a:gd name="T79" fmla="*/ 1 h 95"/>
                <a:gd name="T80" fmla="*/ 64 w 64"/>
                <a:gd name="T81" fmla="*/ 0 h 95"/>
                <a:gd name="T82" fmla="*/ 63 w 64"/>
                <a:gd name="T83" fmla="*/ 0 h 95"/>
                <a:gd name="T84" fmla="*/ 33 w 64"/>
                <a:gd name="T85" fmla="*/ 1 h 95"/>
                <a:gd name="T86" fmla="*/ 2 w 64"/>
                <a:gd name="T87" fmla="*/ 0 h 95"/>
                <a:gd name="T88" fmla="*/ 0 w 64"/>
                <a:gd name="T89" fmla="*/ 1 h 95"/>
                <a:gd name="T90" fmla="*/ 0 w 64"/>
                <a:gd name="T91" fmla="*/ 2 h 95"/>
                <a:gd name="T92" fmla="*/ 0 w 64"/>
                <a:gd name="T93" fmla="*/ 8 h 95"/>
                <a:gd name="T94" fmla="*/ 2 w 64"/>
                <a:gd name="T95" fmla="*/ 8 h 95"/>
                <a:gd name="T96" fmla="*/ 10 w 64"/>
                <a:gd name="T97" fmla="*/ 8 h 95"/>
                <a:gd name="T98" fmla="*/ 12 w 64"/>
                <a:gd name="T99" fmla="*/ 8 h 95"/>
                <a:gd name="T100" fmla="*/ 15 w 64"/>
                <a:gd name="T101" fmla="*/ 9 h 95"/>
                <a:gd name="T102" fmla="*/ 18 w 64"/>
                <a:gd name="T103" fmla="*/ 11 h 95"/>
                <a:gd name="T104" fmla="*/ 19 w 64"/>
                <a:gd name="T105" fmla="*/ 13 h 95"/>
                <a:gd name="T106" fmla="*/ 21 w 64"/>
                <a:gd name="T107" fmla="*/ 17 h 95"/>
                <a:gd name="T108" fmla="*/ 21 w 64"/>
                <a:gd name="T109" fmla="*/ 35 h 95"/>
                <a:gd name="T110" fmla="*/ 21 w 64"/>
                <a:gd name="T111" fmla="*/ 45 h 9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64"/>
                <a:gd name="T169" fmla="*/ 0 h 95"/>
                <a:gd name="T170" fmla="*/ 64 w 64"/>
                <a:gd name="T171" fmla="*/ 95 h 9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64" h="95">
                  <a:moveTo>
                    <a:pt x="21" y="45"/>
                  </a:moveTo>
                  <a:lnTo>
                    <a:pt x="21" y="65"/>
                  </a:lnTo>
                  <a:lnTo>
                    <a:pt x="19" y="79"/>
                  </a:lnTo>
                  <a:lnTo>
                    <a:pt x="18" y="83"/>
                  </a:lnTo>
                  <a:lnTo>
                    <a:pt x="15" y="86"/>
                  </a:lnTo>
                  <a:lnTo>
                    <a:pt x="12" y="87"/>
                  </a:lnTo>
                  <a:lnTo>
                    <a:pt x="8" y="87"/>
                  </a:lnTo>
                  <a:lnTo>
                    <a:pt x="2" y="87"/>
                  </a:lnTo>
                  <a:lnTo>
                    <a:pt x="0" y="87"/>
                  </a:lnTo>
                  <a:lnTo>
                    <a:pt x="0" y="88"/>
                  </a:lnTo>
                  <a:lnTo>
                    <a:pt x="0" y="94"/>
                  </a:lnTo>
                  <a:lnTo>
                    <a:pt x="0" y="95"/>
                  </a:lnTo>
                  <a:lnTo>
                    <a:pt x="2" y="95"/>
                  </a:lnTo>
                  <a:lnTo>
                    <a:pt x="33" y="95"/>
                  </a:lnTo>
                  <a:lnTo>
                    <a:pt x="63" y="95"/>
                  </a:lnTo>
                  <a:lnTo>
                    <a:pt x="64" y="95"/>
                  </a:lnTo>
                  <a:lnTo>
                    <a:pt x="64" y="94"/>
                  </a:lnTo>
                  <a:lnTo>
                    <a:pt x="64" y="88"/>
                  </a:lnTo>
                  <a:lnTo>
                    <a:pt x="64" y="87"/>
                  </a:lnTo>
                  <a:lnTo>
                    <a:pt x="63" y="87"/>
                  </a:lnTo>
                  <a:lnTo>
                    <a:pt x="55" y="87"/>
                  </a:lnTo>
                  <a:lnTo>
                    <a:pt x="52" y="87"/>
                  </a:lnTo>
                  <a:lnTo>
                    <a:pt x="51" y="87"/>
                  </a:lnTo>
                  <a:lnTo>
                    <a:pt x="47" y="84"/>
                  </a:lnTo>
                  <a:lnTo>
                    <a:pt x="45" y="83"/>
                  </a:lnTo>
                  <a:lnTo>
                    <a:pt x="44" y="82"/>
                  </a:lnTo>
                  <a:lnTo>
                    <a:pt x="44" y="80"/>
                  </a:lnTo>
                  <a:lnTo>
                    <a:pt x="43" y="78"/>
                  </a:lnTo>
                  <a:lnTo>
                    <a:pt x="43" y="50"/>
                  </a:lnTo>
                  <a:lnTo>
                    <a:pt x="43" y="41"/>
                  </a:lnTo>
                  <a:lnTo>
                    <a:pt x="44" y="26"/>
                  </a:lnTo>
                  <a:lnTo>
                    <a:pt x="44" y="17"/>
                  </a:lnTo>
                  <a:lnTo>
                    <a:pt x="45" y="13"/>
                  </a:lnTo>
                  <a:lnTo>
                    <a:pt x="47" y="11"/>
                  </a:lnTo>
                  <a:lnTo>
                    <a:pt x="49" y="9"/>
                  </a:lnTo>
                  <a:lnTo>
                    <a:pt x="53" y="8"/>
                  </a:lnTo>
                  <a:lnTo>
                    <a:pt x="63" y="8"/>
                  </a:lnTo>
                  <a:lnTo>
                    <a:pt x="64" y="8"/>
                  </a:lnTo>
                  <a:lnTo>
                    <a:pt x="64" y="7"/>
                  </a:lnTo>
                  <a:lnTo>
                    <a:pt x="64" y="1"/>
                  </a:lnTo>
                  <a:lnTo>
                    <a:pt x="64" y="0"/>
                  </a:lnTo>
                  <a:lnTo>
                    <a:pt x="63" y="0"/>
                  </a:lnTo>
                  <a:lnTo>
                    <a:pt x="33" y="1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8"/>
                  </a:lnTo>
                  <a:lnTo>
                    <a:pt x="2" y="8"/>
                  </a:lnTo>
                  <a:lnTo>
                    <a:pt x="10" y="8"/>
                  </a:lnTo>
                  <a:lnTo>
                    <a:pt x="12" y="8"/>
                  </a:lnTo>
                  <a:lnTo>
                    <a:pt x="15" y="9"/>
                  </a:lnTo>
                  <a:lnTo>
                    <a:pt x="18" y="11"/>
                  </a:lnTo>
                  <a:lnTo>
                    <a:pt x="19" y="13"/>
                  </a:lnTo>
                  <a:lnTo>
                    <a:pt x="21" y="17"/>
                  </a:lnTo>
                  <a:lnTo>
                    <a:pt x="21" y="35"/>
                  </a:lnTo>
                  <a:lnTo>
                    <a:pt x="21" y="45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7" name="Freeform 559"/>
            <p:cNvSpPr>
              <a:spLocks noChangeAspect="1" noEditPoints="1"/>
            </p:cNvSpPr>
            <p:nvPr/>
          </p:nvSpPr>
          <p:spPr bwMode="auto">
            <a:xfrm>
              <a:off x="2793" y="3066"/>
              <a:ext cx="79" cy="143"/>
            </a:xfrm>
            <a:custGeom>
              <a:avLst/>
              <a:gdLst>
                <a:gd name="T0" fmla="*/ 40 w 80"/>
                <a:gd name="T1" fmla="*/ 139 h 143"/>
                <a:gd name="T2" fmla="*/ 40 w 80"/>
                <a:gd name="T3" fmla="*/ 129 h 143"/>
                <a:gd name="T4" fmla="*/ 40 w 80"/>
                <a:gd name="T5" fmla="*/ 116 h 143"/>
                <a:gd name="T6" fmla="*/ 40 w 80"/>
                <a:gd name="T7" fmla="*/ 98 h 143"/>
                <a:gd name="T8" fmla="*/ 40 w 80"/>
                <a:gd name="T9" fmla="*/ 82 h 143"/>
                <a:gd name="T10" fmla="*/ 40 w 80"/>
                <a:gd name="T11" fmla="*/ 69 h 143"/>
                <a:gd name="T12" fmla="*/ 40 w 80"/>
                <a:gd name="T13" fmla="*/ 54 h 143"/>
                <a:gd name="T14" fmla="*/ 40 w 80"/>
                <a:gd name="T15" fmla="*/ 39 h 143"/>
                <a:gd name="T16" fmla="*/ 40 w 80"/>
                <a:gd name="T17" fmla="*/ 27 h 143"/>
                <a:gd name="T18" fmla="*/ 40 w 80"/>
                <a:gd name="T19" fmla="*/ 13 h 143"/>
                <a:gd name="T20" fmla="*/ 40 w 80"/>
                <a:gd name="T21" fmla="*/ 5 h 143"/>
                <a:gd name="T22" fmla="*/ 40 w 80"/>
                <a:gd name="T23" fmla="*/ 0 h 143"/>
                <a:gd name="T24" fmla="*/ 26 w 80"/>
                <a:gd name="T25" fmla="*/ 2 h 143"/>
                <a:gd name="T26" fmla="*/ 12 w 80"/>
                <a:gd name="T27" fmla="*/ 12 h 143"/>
                <a:gd name="T28" fmla="*/ 2 w 80"/>
                <a:gd name="T29" fmla="*/ 24 h 143"/>
                <a:gd name="T30" fmla="*/ 0 w 80"/>
                <a:gd name="T31" fmla="*/ 43 h 143"/>
                <a:gd name="T32" fmla="*/ 5 w 80"/>
                <a:gd name="T33" fmla="*/ 58 h 143"/>
                <a:gd name="T34" fmla="*/ 19 w 80"/>
                <a:gd name="T35" fmla="*/ 69 h 143"/>
                <a:gd name="T36" fmla="*/ 9 w 80"/>
                <a:gd name="T37" fmla="*/ 88 h 143"/>
                <a:gd name="T38" fmla="*/ 2 w 80"/>
                <a:gd name="T39" fmla="*/ 103 h 143"/>
                <a:gd name="T40" fmla="*/ 4 w 80"/>
                <a:gd name="T41" fmla="*/ 120 h 143"/>
                <a:gd name="T42" fmla="*/ 12 w 80"/>
                <a:gd name="T43" fmla="*/ 133 h 143"/>
                <a:gd name="T44" fmla="*/ 31 w 80"/>
                <a:gd name="T45" fmla="*/ 142 h 143"/>
                <a:gd name="T46" fmla="*/ 34 w 80"/>
                <a:gd name="T47" fmla="*/ 54 h 143"/>
                <a:gd name="T48" fmla="*/ 24 w 80"/>
                <a:gd name="T49" fmla="*/ 45 h 143"/>
                <a:gd name="T50" fmla="*/ 20 w 80"/>
                <a:gd name="T51" fmla="*/ 34 h 143"/>
                <a:gd name="T52" fmla="*/ 24 w 80"/>
                <a:gd name="T53" fmla="*/ 17 h 143"/>
                <a:gd name="T54" fmla="*/ 32 w 80"/>
                <a:gd name="T55" fmla="*/ 9 h 143"/>
                <a:gd name="T56" fmla="*/ 40 w 80"/>
                <a:gd name="T57" fmla="*/ 8 h 143"/>
                <a:gd name="T58" fmla="*/ 40 w 80"/>
                <a:gd name="T59" fmla="*/ 15 h 143"/>
                <a:gd name="T60" fmla="*/ 40 w 80"/>
                <a:gd name="T61" fmla="*/ 28 h 143"/>
                <a:gd name="T62" fmla="*/ 40 w 80"/>
                <a:gd name="T63" fmla="*/ 47 h 143"/>
                <a:gd name="T64" fmla="*/ 40 w 80"/>
                <a:gd name="T65" fmla="*/ 61 h 143"/>
                <a:gd name="T66" fmla="*/ 40 w 80"/>
                <a:gd name="T67" fmla="*/ 90 h 143"/>
                <a:gd name="T68" fmla="*/ 40 w 80"/>
                <a:gd name="T69" fmla="*/ 102 h 143"/>
                <a:gd name="T70" fmla="*/ 40 w 80"/>
                <a:gd name="T71" fmla="*/ 120 h 143"/>
                <a:gd name="T72" fmla="*/ 40 w 80"/>
                <a:gd name="T73" fmla="*/ 131 h 143"/>
                <a:gd name="T74" fmla="*/ 39 w 80"/>
                <a:gd name="T75" fmla="*/ 133 h 143"/>
                <a:gd name="T76" fmla="*/ 30 w 80"/>
                <a:gd name="T77" fmla="*/ 131 h 143"/>
                <a:gd name="T78" fmla="*/ 23 w 80"/>
                <a:gd name="T79" fmla="*/ 121 h 143"/>
                <a:gd name="T80" fmla="*/ 19 w 80"/>
                <a:gd name="T81" fmla="*/ 108 h 143"/>
                <a:gd name="T82" fmla="*/ 24 w 80"/>
                <a:gd name="T83" fmla="*/ 88 h 14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80"/>
                <a:gd name="T127" fmla="*/ 0 h 143"/>
                <a:gd name="T128" fmla="*/ 80 w 80"/>
                <a:gd name="T129" fmla="*/ 143 h 14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80" h="143">
                  <a:moveTo>
                    <a:pt x="39" y="143"/>
                  </a:moveTo>
                  <a:lnTo>
                    <a:pt x="47" y="142"/>
                  </a:lnTo>
                  <a:lnTo>
                    <a:pt x="56" y="139"/>
                  </a:lnTo>
                  <a:lnTo>
                    <a:pt x="62" y="136"/>
                  </a:lnTo>
                  <a:lnTo>
                    <a:pt x="68" y="131"/>
                  </a:lnTo>
                  <a:lnTo>
                    <a:pt x="71" y="129"/>
                  </a:lnTo>
                  <a:lnTo>
                    <a:pt x="73" y="125"/>
                  </a:lnTo>
                  <a:lnTo>
                    <a:pt x="77" y="120"/>
                  </a:lnTo>
                  <a:lnTo>
                    <a:pt x="79" y="116"/>
                  </a:lnTo>
                  <a:lnTo>
                    <a:pt x="80" y="113"/>
                  </a:lnTo>
                  <a:lnTo>
                    <a:pt x="80" y="106"/>
                  </a:lnTo>
                  <a:lnTo>
                    <a:pt x="80" y="98"/>
                  </a:lnTo>
                  <a:lnTo>
                    <a:pt x="79" y="93"/>
                  </a:lnTo>
                  <a:lnTo>
                    <a:pt x="76" y="87"/>
                  </a:lnTo>
                  <a:lnTo>
                    <a:pt x="73" y="82"/>
                  </a:lnTo>
                  <a:lnTo>
                    <a:pt x="71" y="77"/>
                  </a:lnTo>
                  <a:lnTo>
                    <a:pt x="65" y="73"/>
                  </a:lnTo>
                  <a:lnTo>
                    <a:pt x="60" y="69"/>
                  </a:lnTo>
                  <a:lnTo>
                    <a:pt x="54" y="65"/>
                  </a:lnTo>
                  <a:lnTo>
                    <a:pt x="61" y="58"/>
                  </a:lnTo>
                  <a:lnTo>
                    <a:pt x="65" y="54"/>
                  </a:lnTo>
                  <a:lnTo>
                    <a:pt x="69" y="49"/>
                  </a:lnTo>
                  <a:lnTo>
                    <a:pt x="73" y="45"/>
                  </a:lnTo>
                  <a:lnTo>
                    <a:pt x="76" y="39"/>
                  </a:lnTo>
                  <a:lnTo>
                    <a:pt x="77" y="35"/>
                  </a:lnTo>
                  <a:lnTo>
                    <a:pt x="77" y="31"/>
                  </a:lnTo>
                  <a:lnTo>
                    <a:pt x="77" y="27"/>
                  </a:lnTo>
                  <a:lnTo>
                    <a:pt x="77" y="23"/>
                  </a:lnTo>
                  <a:lnTo>
                    <a:pt x="75" y="16"/>
                  </a:lnTo>
                  <a:lnTo>
                    <a:pt x="72" y="13"/>
                  </a:lnTo>
                  <a:lnTo>
                    <a:pt x="71" y="11"/>
                  </a:lnTo>
                  <a:lnTo>
                    <a:pt x="65" y="7"/>
                  </a:lnTo>
                  <a:lnTo>
                    <a:pt x="62" y="5"/>
                  </a:lnTo>
                  <a:lnTo>
                    <a:pt x="60" y="4"/>
                  </a:lnTo>
                  <a:lnTo>
                    <a:pt x="53" y="1"/>
                  </a:lnTo>
                  <a:lnTo>
                    <a:pt x="47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6" y="2"/>
                  </a:lnTo>
                  <a:lnTo>
                    <a:pt x="19" y="7"/>
                  </a:lnTo>
                  <a:lnTo>
                    <a:pt x="15" y="9"/>
                  </a:lnTo>
                  <a:lnTo>
                    <a:pt x="12" y="12"/>
                  </a:lnTo>
                  <a:lnTo>
                    <a:pt x="9" y="15"/>
                  </a:lnTo>
                  <a:lnTo>
                    <a:pt x="6" y="17"/>
                  </a:lnTo>
                  <a:lnTo>
                    <a:pt x="2" y="24"/>
                  </a:lnTo>
                  <a:lnTo>
                    <a:pt x="0" y="31"/>
                  </a:lnTo>
                  <a:lnTo>
                    <a:pt x="0" y="37"/>
                  </a:lnTo>
                  <a:lnTo>
                    <a:pt x="0" y="43"/>
                  </a:lnTo>
                  <a:lnTo>
                    <a:pt x="1" y="49"/>
                  </a:lnTo>
                  <a:lnTo>
                    <a:pt x="2" y="53"/>
                  </a:lnTo>
                  <a:lnTo>
                    <a:pt x="5" y="58"/>
                  </a:lnTo>
                  <a:lnTo>
                    <a:pt x="9" y="62"/>
                  </a:lnTo>
                  <a:lnTo>
                    <a:pt x="13" y="65"/>
                  </a:lnTo>
                  <a:lnTo>
                    <a:pt x="19" y="69"/>
                  </a:lnTo>
                  <a:lnTo>
                    <a:pt x="26" y="73"/>
                  </a:lnTo>
                  <a:lnTo>
                    <a:pt x="17" y="80"/>
                  </a:lnTo>
                  <a:lnTo>
                    <a:pt x="9" y="88"/>
                  </a:lnTo>
                  <a:lnTo>
                    <a:pt x="6" y="93"/>
                  </a:lnTo>
                  <a:lnTo>
                    <a:pt x="4" y="98"/>
                  </a:lnTo>
                  <a:lnTo>
                    <a:pt x="2" y="103"/>
                  </a:lnTo>
                  <a:lnTo>
                    <a:pt x="1" y="109"/>
                  </a:lnTo>
                  <a:lnTo>
                    <a:pt x="2" y="116"/>
                  </a:lnTo>
                  <a:lnTo>
                    <a:pt x="4" y="120"/>
                  </a:lnTo>
                  <a:lnTo>
                    <a:pt x="5" y="123"/>
                  </a:lnTo>
                  <a:lnTo>
                    <a:pt x="8" y="129"/>
                  </a:lnTo>
                  <a:lnTo>
                    <a:pt x="12" y="133"/>
                  </a:lnTo>
                  <a:lnTo>
                    <a:pt x="17" y="138"/>
                  </a:lnTo>
                  <a:lnTo>
                    <a:pt x="24" y="140"/>
                  </a:lnTo>
                  <a:lnTo>
                    <a:pt x="31" y="142"/>
                  </a:lnTo>
                  <a:lnTo>
                    <a:pt x="39" y="143"/>
                  </a:lnTo>
                  <a:close/>
                  <a:moveTo>
                    <a:pt x="46" y="61"/>
                  </a:moveTo>
                  <a:lnTo>
                    <a:pt x="34" y="54"/>
                  </a:lnTo>
                  <a:lnTo>
                    <a:pt x="30" y="52"/>
                  </a:lnTo>
                  <a:lnTo>
                    <a:pt x="26" y="47"/>
                  </a:lnTo>
                  <a:lnTo>
                    <a:pt x="24" y="45"/>
                  </a:lnTo>
                  <a:lnTo>
                    <a:pt x="21" y="42"/>
                  </a:lnTo>
                  <a:lnTo>
                    <a:pt x="21" y="38"/>
                  </a:lnTo>
                  <a:lnTo>
                    <a:pt x="20" y="34"/>
                  </a:lnTo>
                  <a:lnTo>
                    <a:pt x="21" y="27"/>
                  </a:lnTo>
                  <a:lnTo>
                    <a:pt x="23" y="23"/>
                  </a:lnTo>
                  <a:lnTo>
                    <a:pt x="24" y="17"/>
                  </a:lnTo>
                  <a:lnTo>
                    <a:pt x="27" y="13"/>
                  </a:lnTo>
                  <a:lnTo>
                    <a:pt x="30" y="11"/>
                  </a:lnTo>
                  <a:lnTo>
                    <a:pt x="32" y="9"/>
                  </a:lnTo>
                  <a:lnTo>
                    <a:pt x="36" y="8"/>
                  </a:lnTo>
                  <a:lnTo>
                    <a:pt x="41" y="8"/>
                  </a:lnTo>
                  <a:lnTo>
                    <a:pt x="45" y="8"/>
                  </a:lnTo>
                  <a:lnTo>
                    <a:pt x="47" y="9"/>
                  </a:lnTo>
                  <a:lnTo>
                    <a:pt x="52" y="12"/>
                  </a:lnTo>
                  <a:lnTo>
                    <a:pt x="54" y="15"/>
                  </a:lnTo>
                  <a:lnTo>
                    <a:pt x="57" y="19"/>
                  </a:lnTo>
                  <a:lnTo>
                    <a:pt x="58" y="23"/>
                  </a:lnTo>
                  <a:lnTo>
                    <a:pt x="60" y="28"/>
                  </a:lnTo>
                  <a:lnTo>
                    <a:pt x="60" y="34"/>
                  </a:lnTo>
                  <a:lnTo>
                    <a:pt x="58" y="41"/>
                  </a:lnTo>
                  <a:lnTo>
                    <a:pt x="56" y="47"/>
                  </a:lnTo>
                  <a:lnTo>
                    <a:pt x="54" y="52"/>
                  </a:lnTo>
                  <a:lnTo>
                    <a:pt x="52" y="54"/>
                  </a:lnTo>
                  <a:lnTo>
                    <a:pt x="46" y="61"/>
                  </a:lnTo>
                  <a:close/>
                  <a:moveTo>
                    <a:pt x="32" y="77"/>
                  </a:moveTo>
                  <a:lnTo>
                    <a:pt x="43" y="84"/>
                  </a:lnTo>
                  <a:lnTo>
                    <a:pt x="53" y="90"/>
                  </a:lnTo>
                  <a:lnTo>
                    <a:pt x="56" y="94"/>
                  </a:lnTo>
                  <a:lnTo>
                    <a:pt x="58" y="98"/>
                  </a:lnTo>
                  <a:lnTo>
                    <a:pt x="60" y="102"/>
                  </a:lnTo>
                  <a:lnTo>
                    <a:pt x="60" y="108"/>
                  </a:lnTo>
                  <a:lnTo>
                    <a:pt x="60" y="113"/>
                  </a:lnTo>
                  <a:lnTo>
                    <a:pt x="58" y="120"/>
                  </a:lnTo>
                  <a:lnTo>
                    <a:pt x="57" y="124"/>
                  </a:lnTo>
                  <a:lnTo>
                    <a:pt x="54" y="128"/>
                  </a:lnTo>
                  <a:lnTo>
                    <a:pt x="52" y="131"/>
                  </a:lnTo>
                  <a:lnTo>
                    <a:pt x="47" y="132"/>
                  </a:lnTo>
                  <a:lnTo>
                    <a:pt x="45" y="133"/>
                  </a:lnTo>
                  <a:lnTo>
                    <a:pt x="39" y="133"/>
                  </a:lnTo>
                  <a:lnTo>
                    <a:pt x="35" y="133"/>
                  </a:lnTo>
                  <a:lnTo>
                    <a:pt x="31" y="132"/>
                  </a:lnTo>
                  <a:lnTo>
                    <a:pt x="30" y="131"/>
                  </a:lnTo>
                  <a:lnTo>
                    <a:pt x="28" y="128"/>
                  </a:lnTo>
                  <a:lnTo>
                    <a:pt x="24" y="125"/>
                  </a:lnTo>
                  <a:lnTo>
                    <a:pt x="23" y="121"/>
                  </a:lnTo>
                  <a:lnTo>
                    <a:pt x="20" y="116"/>
                  </a:lnTo>
                  <a:lnTo>
                    <a:pt x="19" y="112"/>
                  </a:lnTo>
                  <a:lnTo>
                    <a:pt x="19" y="108"/>
                  </a:lnTo>
                  <a:lnTo>
                    <a:pt x="19" y="102"/>
                  </a:lnTo>
                  <a:lnTo>
                    <a:pt x="20" y="97"/>
                  </a:lnTo>
                  <a:lnTo>
                    <a:pt x="24" y="88"/>
                  </a:lnTo>
                  <a:lnTo>
                    <a:pt x="28" y="82"/>
                  </a:lnTo>
                  <a:lnTo>
                    <a:pt x="32" y="77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8" name="Freeform 560"/>
            <p:cNvSpPr>
              <a:spLocks noChangeAspect="1"/>
            </p:cNvSpPr>
            <p:nvPr/>
          </p:nvSpPr>
          <p:spPr bwMode="auto">
            <a:xfrm>
              <a:off x="2890" y="3109"/>
              <a:ext cx="64" cy="96"/>
            </a:xfrm>
            <a:custGeom>
              <a:avLst/>
              <a:gdLst>
                <a:gd name="T0" fmla="*/ 16 w 66"/>
                <a:gd name="T1" fmla="*/ 45 h 95"/>
                <a:gd name="T2" fmla="*/ 16 w 66"/>
                <a:gd name="T3" fmla="*/ 167 h 95"/>
                <a:gd name="T4" fmla="*/ 16 w 66"/>
                <a:gd name="T5" fmla="*/ 195 h 95"/>
                <a:gd name="T6" fmla="*/ 16 w 66"/>
                <a:gd name="T7" fmla="*/ 203 h 95"/>
                <a:gd name="T8" fmla="*/ 16 w 66"/>
                <a:gd name="T9" fmla="*/ 209 h 95"/>
                <a:gd name="T10" fmla="*/ 12 w 66"/>
                <a:gd name="T11" fmla="*/ 211 h 95"/>
                <a:gd name="T12" fmla="*/ 8 w 66"/>
                <a:gd name="T13" fmla="*/ 211 h 95"/>
                <a:gd name="T14" fmla="*/ 3 w 66"/>
                <a:gd name="T15" fmla="*/ 211 h 95"/>
                <a:gd name="T16" fmla="*/ 2 w 66"/>
                <a:gd name="T17" fmla="*/ 211 h 95"/>
                <a:gd name="T18" fmla="*/ 0 w 66"/>
                <a:gd name="T19" fmla="*/ 213 h 95"/>
                <a:gd name="T20" fmla="*/ 0 w 66"/>
                <a:gd name="T21" fmla="*/ 225 h 95"/>
                <a:gd name="T22" fmla="*/ 2 w 66"/>
                <a:gd name="T23" fmla="*/ 227 h 95"/>
                <a:gd name="T24" fmla="*/ 16 w 66"/>
                <a:gd name="T25" fmla="*/ 227 h 95"/>
                <a:gd name="T26" fmla="*/ 16 w 66"/>
                <a:gd name="T27" fmla="*/ 227 h 95"/>
                <a:gd name="T28" fmla="*/ 16 w 66"/>
                <a:gd name="T29" fmla="*/ 225 h 95"/>
                <a:gd name="T30" fmla="*/ 16 w 66"/>
                <a:gd name="T31" fmla="*/ 213 h 95"/>
                <a:gd name="T32" fmla="*/ 16 w 66"/>
                <a:gd name="T33" fmla="*/ 211 h 95"/>
                <a:gd name="T34" fmla="*/ 16 w 66"/>
                <a:gd name="T35" fmla="*/ 211 h 95"/>
                <a:gd name="T36" fmla="*/ 16 w 66"/>
                <a:gd name="T37" fmla="*/ 211 h 95"/>
                <a:gd name="T38" fmla="*/ 16 w 66"/>
                <a:gd name="T39" fmla="*/ 211 h 95"/>
                <a:gd name="T40" fmla="*/ 16 w 66"/>
                <a:gd name="T41" fmla="*/ 205 h 95"/>
                <a:gd name="T42" fmla="*/ 16 w 66"/>
                <a:gd name="T43" fmla="*/ 203 h 95"/>
                <a:gd name="T44" fmla="*/ 16 w 66"/>
                <a:gd name="T45" fmla="*/ 201 h 95"/>
                <a:gd name="T46" fmla="*/ 16 w 66"/>
                <a:gd name="T47" fmla="*/ 197 h 95"/>
                <a:gd name="T48" fmla="*/ 16 w 66"/>
                <a:gd name="T49" fmla="*/ 193 h 95"/>
                <a:gd name="T50" fmla="*/ 16 w 66"/>
                <a:gd name="T51" fmla="*/ 140 h 95"/>
                <a:gd name="T52" fmla="*/ 16 w 66"/>
                <a:gd name="T53" fmla="*/ 41 h 95"/>
                <a:gd name="T54" fmla="*/ 16 w 66"/>
                <a:gd name="T55" fmla="*/ 26 h 95"/>
                <a:gd name="T56" fmla="*/ 16 w 66"/>
                <a:gd name="T57" fmla="*/ 17 h 95"/>
                <a:gd name="T58" fmla="*/ 16 w 66"/>
                <a:gd name="T59" fmla="*/ 13 h 95"/>
                <a:gd name="T60" fmla="*/ 16 w 66"/>
                <a:gd name="T61" fmla="*/ 11 h 95"/>
                <a:gd name="T62" fmla="*/ 16 w 66"/>
                <a:gd name="T63" fmla="*/ 9 h 95"/>
                <a:gd name="T64" fmla="*/ 16 w 66"/>
                <a:gd name="T65" fmla="*/ 8 h 95"/>
                <a:gd name="T66" fmla="*/ 16 w 66"/>
                <a:gd name="T67" fmla="*/ 8 h 95"/>
                <a:gd name="T68" fmla="*/ 16 w 66"/>
                <a:gd name="T69" fmla="*/ 8 h 95"/>
                <a:gd name="T70" fmla="*/ 16 w 66"/>
                <a:gd name="T71" fmla="*/ 7 h 95"/>
                <a:gd name="T72" fmla="*/ 16 w 66"/>
                <a:gd name="T73" fmla="*/ 1 h 95"/>
                <a:gd name="T74" fmla="*/ 16 w 66"/>
                <a:gd name="T75" fmla="*/ 0 h 95"/>
                <a:gd name="T76" fmla="*/ 16 w 66"/>
                <a:gd name="T77" fmla="*/ 0 h 95"/>
                <a:gd name="T78" fmla="*/ 16 w 66"/>
                <a:gd name="T79" fmla="*/ 1 h 95"/>
                <a:gd name="T80" fmla="*/ 3 w 66"/>
                <a:gd name="T81" fmla="*/ 0 h 95"/>
                <a:gd name="T82" fmla="*/ 2 w 66"/>
                <a:gd name="T83" fmla="*/ 1 h 95"/>
                <a:gd name="T84" fmla="*/ 0 w 66"/>
                <a:gd name="T85" fmla="*/ 2 h 95"/>
                <a:gd name="T86" fmla="*/ 0 w 66"/>
                <a:gd name="T87" fmla="*/ 8 h 95"/>
                <a:gd name="T88" fmla="*/ 2 w 66"/>
                <a:gd name="T89" fmla="*/ 8 h 95"/>
                <a:gd name="T90" fmla="*/ 11 w 66"/>
                <a:gd name="T91" fmla="*/ 8 h 95"/>
                <a:gd name="T92" fmla="*/ 14 w 66"/>
                <a:gd name="T93" fmla="*/ 8 h 95"/>
                <a:gd name="T94" fmla="*/ 15 w 66"/>
                <a:gd name="T95" fmla="*/ 9 h 95"/>
                <a:gd name="T96" fmla="*/ 16 w 66"/>
                <a:gd name="T97" fmla="*/ 11 h 95"/>
                <a:gd name="T98" fmla="*/ 16 w 66"/>
                <a:gd name="T99" fmla="*/ 13 h 95"/>
                <a:gd name="T100" fmla="*/ 16 w 66"/>
                <a:gd name="T101" fmla="*/ 17 h 95"/>
                <a:gd name="T102" fmla="*/ 16 w 66"/>
                <a:gd name="T103" fmla="*/ 35 h 95"/>
                <a:gd name="T104" fmla="*/ 16 w 66"/>
                <a:gd name="T105" fmla="*/ 45 h 9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66"/>
                <a:gd name="T160" fmla="*/ 0 h 95"/>
                <a:gd name="T161" fmla="*/ 66 w 66"/>
                <a:gd name="T162" fmla="*/ 95 h 9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66" h="95">
                  <a:moveTo>
                    <a:pt x="22" y="45"/>
                  </a:moveTo>
                  <a:lnTo>
                    <a:pt x="21" y="65"/>
                  </a:lnTo>
                  <a:lnTo>
                    <a:pt x="21" y="79"/>
                  </a:lnTo>
                  <a:lnTo>
                    <a:pt x="19" y="83"/>
                  </a:lnTo>
                  <a:lnTo>
                    <a:pt x="17" y="86"/>
                  </a:lnTo>
                  <a:lnTo>
                    <a:pt x="12" y="87"/>
                  </a:lnTo>
                  <a:lnTo>
                    <a:pt x="8" y="87"/>
                  </a:lnTo>
                  <a:lnTo>
                    <a:pt x="3" y="87"/>
                  </a:lnTo>
                  <a:lnTo>
                    <a:pt x="2" y="87"/>
                  </a:lnTo>
                  <a:lnTo>
                    <a:pt x="0" y="88"/>
                  </a:lnTo>
                  <a:lnTo>
                    <a:pt x="0" y="94"/>
                  </a:lnTo>
                  <a:lnTo>
                    <a:pt x="2" y="95"/>
                  </a:lnTo>
                  <a:lnTo>
                    <a:pt x="34" y="95"/>
                  </a:lnTo>
                  <a:lnTo>
                    <a:pt x="64" y="95"/>
                  </a:lnTo>
                  <a:lnTo>
                    <a:pt x="66" y="94"/>
                  </a:lnTo>
                  <a:lnTo>
                    <a:pt x="66" y="88"/>
                  </a:lnTo>
                  <a:lnTo>
                    <a:pt x="64" y="87"/>
                  </a:lnTo>
                  <a:lnTo>
                    <a:pt x="56" y="87"/>
                  </a:lnTo>
                  <a:lnTo>
                    <a:pt x="53" y="87"/>
                  </a:lnTo>
                  <a:lnTo>
                    <a:pt x="51" y="87"/>
                  </a:lnTo>
                  <a:lnTo>
                    <a:pt x="47" y="84"/>
                  </a:lnTo>
                  <a:lnTo>
                    <a:pt x="45" y="83"/>
                  </a:lnTo>
                  <a:lnTo>
                    <a:pt x="45" y="82"/>
                  </a:lnTo>
                  <a:lnTo>
                    <a:pt x="44" y="80"/>
                  </a:lnTo>
                  <a:lnTo>
                    <a:pt x="44" y="78"/>
                  </a:lnTo>
                  <a:lnTo>
                    <a:pt x="44" y="50"/>
                  </a:lnTo>
                  <a:lnTo>
                    <a:pt x="44" y="41"/>
                  </a:lnTo>
                  <a:lnTo>
                    <a:pt x="44" y="26"/>
                  </a:lnTo>
                  <a:lnTo>
                    <a:pt x="44" y="17"/>
                  </a:lnTo>
                  <a:lnTo>
                    <a:pt x="45" y="13"/>
                  </a:lnTo>
                  <a:lnTo>
                    <a:pt x="47" y="11"/>
                  </a:lnTo>
                  <a:lnTo>
                    <a:pt x="49" y="9"/>
                  </a:lnTo>
                  <a:lnTo>
                    <a:pt x="53" y="8"/>
                  </a:lnTo>
                  <a:lnTo>
                    <a:pt x="63" y="8"/>
                  </a:lnTo>
                  <a:lnTo>
                    <a:pt x="64" y="8"/>
                  </a:lnTo>
                  <a:lnTo>
                    <a:pt x="66" y="7"/>
                  </a:lnTo>
                  <a:lnTo>
                    <a:pt x="66" y="1"/>
                  </a:lnTo>
                  <a:lnTo>
                    <a:pt x="64" y="0"/>
                  </a:lnTo>
                  <a:lnTo>
                    <a:pt x="63" y="0"/>
                  </a:lnTo>
                  <a:lnTo>
                    <a:pt x="34" y="1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8"/>
                  </a:lnTo>
                  <a:lnTo>
                    <a:pt x="2" y="8"/>
                  </a:lnTo>
                  <a:lnTo>
                    <a:pt x="11" y="8"/>
                  </a:lnTo>
                  <a:lnTo>
                    <a:pt x="14" y="8"/>
                  </a:lnTo>
                  <a:lnTo>
                    <a:pt x="15" y="9"/>
                  </a:lnTo>
                  <a:lnTo>
                    <a:pt x="18" y="11"/>
                  </a:lnTo>
                  <a:lnTo>
                    <a:pt x="21" y="13"/>
                  </a:lnTo>
                  <a:lnTo>
                    <a:pt x="21" y="17"/>
                  </a:lnTo>
                  <a:lnTo>
                    <a:pt x="22" y="35"/>
                  </a:lnTo>
                  <a:lnTo>
                    <a:pt x="22" y="45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9" name="Freeform 561"/>
            <p:cNvSpPr>
              <a:spLocks noChangeAspect="1" noEditPoints="1"/>
            </p:cNvSpPr>
            <p:nvPr/>
          </p:nvSpPr>
          <p:spPr bwMode="auto">
            <a:xfrm>
              <a:off x="2961" y="3109"/>
              <a:ext cx="89" cy="147"/>
            </a:xfrm>
            <a:custGeom>
              <a:avLst/>
              <a:gdLst>
                <a:gd name="T0" fmla="*/ 45 w 90"/>
                <a:gd name="T1" fmla="*/ 74 h 148"/>
                <a:gd name="T2" fmla="*/ 45 w 90"/>
                <a:gd name="T3" fmla="*/ 74 h 148"/>
                <a:gd name="T4" fmla="*/ 41 w 90"/>
                <a:gd name="T5" fmla="*/ 74 h 148"/>
                <a:gd name="T6" fmla="*/ 27 w 90"/>
                <a:gd name="T7" fmla="*/ 74 h 148"/>
                <a:gd name="T8" fmla="*/ 15 w 90"/>
                <a:gd name="T9" fmla="*/ 74 h 148"/>
                <a:gd name="T10" fmla="*/ 15 w 90"/>
                <a:gd name="T11" fmla="*/ 74 h 148"/>
                <a:gd name="T12" fmla="*/ 18 w 90"/>
                <a:gd name="T13" fmla="*/ 74 h 148"/>
                <a:gd name="T14" fmla="*/ 22 w 90"/>
                <a:gd name="T15" fmla="*/ 74 h 148"/>
                <a:gd name="T16" fmla="*/ 31 w 90"/>
                <a:gd name="T17" fmla="*/ 74 h 148"/>
                <a:gd name="T18" fmla="*/ 44 w 90"/>
                <a:gd name="T19" fmla="*/ 74 h 148"/>
                <a:gd name="T20" fmla="*/ 45 w 90"/>
                <a:gd name="T21" fmla="*/ 74 h 148"/>
                <a:gd name="T22" fmla="*/ 45 w 90"/>
                <a:gd name="T23" fmla="*/ 74 h 148"/>
                <a:gd name="T24" fmla="*/ 45 w 90"/>
                <a:gd name="T25" fmla="*/ 74 h 148"/>
                <a:gd name="T26" fmla="*/ 45 w 90"/>
                <a:gd name="T27" fmla="*/ 74 h 148"/>
                <a:gd name="T28" fmla="*/ 45 w 90"/>
                <a:gd name="T29" fmla="*/ 73 h 148"/>
                <a:gd name="T30" fmla="*/ 45 w 90"/>
                <a:gd name="T31" fmla="*/ 52 h 148"/>
                <a:gd name="T32" fmla="*/ 45 w 90"/>
                <a:gd name="T33" fmla="*/ 34 h 148"/>
                <a:gd name="T34" fmla="*/ 45 w 90"/>
                <a:gd name="T35" fmla="*/ 22 h 148"/>
                <a:gd name="T36" fmla="*/ 45 w 90"/>
                <a:gd name="T37" fmla="*/ 14 h 148"/>
                <a:gd name="T38" fmla="*/ 45 w 90"/>
                <a:gd name="T39" fmla="*/ 4 h 148"/>
                <a:gd name="T40" fmla="*/ 45 w 90"/>
                <a:gd name="T41" fmla="*/ 2 h 148"/>
                <a:gd name="T42" fmla="*/ 45 w 90"/>
                <a:gd name="T43" fmla="*/ 0 h 148"/>
                <a:gd name="T44" fmla="*/ 29 w 90"/>
                <a:gd name="T45" fmla="*/ 4 h 148"/>
                <a:gd name="T46" fmla="*/ 20 w 90"/>
                <a:gd name="T47" fmla="*/ 9 h 148"/>
                <a:gd name="T48" fmla="*/ 14 w 90"/>
                <a:gd name="T49" fmla="*/ 14 h 148"/>
                <a:gd name="T50" fmla="*/ 4 w 90"/>
                <a:gd name="T51" fmla="*/ 30 h 148"/>
                <a:gd name="T52" fmla="*/ 0 w 90"/>
                <a:gd name="T53" fmla="*/ 48 h 148"/>
                <a:gd name="T54" fmla="*/ 1 w 90"/>
                <a:gd name="T55" fmla="*/ 58 h 148"/>
                <a:gd name="T56" fmla="*/ 8 w 90"/>
                <a:gd name="T57" fmla="*/ 74 h 148"/>
                <a:gd name="T58" fmla="*/ 19 w 90"/>
                <a:gd name="T59" fmla="*/ 74 h 148"/>
                <a:gd name="T60" fmla="*/ 33 w 90"/>
                <a:gd name="T61" fmla="*/ 74 h 148"/>
                <a:gd name="T62" fmla="*/ 45 w 90"/>
                <a:gd name="T63" fmla="*/ 74 h 148"/>
                <a:gd name="T64" fmla="*/ 45 w 90"/>
                <a:gd name="T65" fmla="*/ 74 h 148"/>
                <a:gd name="T66" fmla="*/ 45 w 90"/>
                <a:gd name="T67" fmla="*/ 74 h 148"/>
                <a:gd name="T68" fmla="*/ 41 w 90"/>
                <a:gd name="T69" fmla="*/ 74 h 148"/>
                <a:gd name="T70" fmla="*/ 34 w 90"/>
                <a:gd name="T71" fmla="*/ 74 h 148"/>
                <a:gd name="T72" fmla="*/ 29 w 90"/>
                <a:gd name="T73" fmla="*/ 70 h 148"/>
                <a:gd name="T74" fmla="*/ 24 w 90"/>
                <a:gd name="T75" fmla="*/ 58 h 148"/>
                <a:gd name="T76" fmla="*/ 24 w 90"/>
                <a:gd name="T77" fmla="*/ 36 h 148"/>
                <a:gd name="T78" fmla="*/ 29 w 90"/>
                <a:gd name="T79" fmla="*/ 22 h 148"/>
                <a:gd name="T80" fmla="*/ 31 w 90"/>
                <a:gd name="T81" fmla="*/ 17 h 148"/>
                <a:gd name="T82" fmla="*/ 35 w 90"/>
                <a:gd name="T83" fmla="*/ 13 h 148"/>
                <a:gd name="T84" fmla="*/ 39 w 90"/>
                <a:gd name="T85" fmla="*/ 9 h 148"/>
                <a:gd name="T86" fmla="*/ 45 w 90"/>
                <a:gd name="T87" fmla="*/ 9 h 148"/>
                <a:gd name="T88" fmla="*/ 45 w 90"/>
                <a:gd name="T89" fmla="*/ 13 h 148"/>
                <a:gd name="T90" fmla="*/ 45 w 90"/>
                <a:gd name="T91" fmla="*/ 18 h 148"/>
                <a:gd name="T92" fmla="*/ 45 w 90"/>
                <a:gd name="T93" fmla="*/ 28 h 148"/>
                <a:gd name="T94" fmla="*/ 45 w 90"/>
                <a:gd name="T95" fmla="*/ 39 h 148"/>
                <a:gd name="T96" fmla="*/ 45 w 90"/>
                <a:gd name="T97" fmla="*/ 59 h 148"/>
                <a:gd name="T98" fmla="*/ 45 w 90"/>
                <a:gd name="T99" fmla="*/ 71 h 148"/>
                <a:gd name="T100" fmla="*/ 45 w 90"/>
                <a:gd name="T101" fmla="*/ 74 h 148"/>
                <a:gd name="T102" fmla="*/ 44 w 90"/>
                <a:gd name="T103" fmla="*/ 74 h 14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90"/>
                <a:gd name="T157" fmla="*/ 0 h 148"/>
                <a:gd name="T158" fmla="*/ 90 w 90"/>
                <a:gd name="T159" fmla="*/ 148 h 14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90" h="148">
                  <a:moveTo>
                    <a:pt x="63" y="81"/>
                  </a:moveTo>
                  <a:lnTo>
                    <a:pt x="60" y="92"/>
                  </a:lnTo>
                  <a:lnTo>
                    <a:pt x="56" y="101"/>
                  </a:lnTo>
                  <a:lnTo>
                    <a:pt x="52" y="111"/>
                  </a:lnTo>
                  <a:lnTo>
                    <a:pt x="46" y="119"/>
                  </a:lnTo>
                  <a:lnTo>
                    <a:pt x="41" y="126"/>
                  </a:lnTo>
                  <a:lnTo>
                    <a:pt x="34" y="131"/>
                  </a:lnTo>
                  <a:lnTo>
                    <a:pt x="27" y="137"/>
                  </a:lnTo>
                  <a:lnTo>
                    <a:pt x="19" y="141"/>
                  </a:lnTo>
                  <a:lnTo>
                    <a:pt x="15" y="142"/>
                  </a:lnTo>
                  <a:lnTo>
                    <a:pt x="14" y="144"/>
                  </a:lnTo>
                  <a:lnTo>
                    <a:pt x="15" y="146"/>
                  </a:lnTo>
                  <a:lnTo>
                    <a:pt x="15" y="148"/>
                  </a:lnTo>
                  <a:lnTo>
                    <a:pt x="18" y="148"/>
                  </a:lnTo>
                  <a:lnTo>
                    <a:pt x="19" y="148"/>
                  </a:lnTo>
                  <a:lnTo>
                    <a:pt x="22" y="146"/>
                  </a:lnTo>
                  <a:lnTo>
                    <a:pt x="26" y="145"/>
                  </a:lnTo>
                  <a:lnTo>
                    <a:pt x="31" y="144"/>
                  </a:lnTo>
                  <a:lnTo>
                    <a:pt x="37" y="141"/>
                  </a:lnTo>
                  <a:lnTo>
                    <a:pt x="44" y="138"/>
                  </a:lnTo>
                  <a:lnTo>
                    <a:pt x="49" y="134"/>
                  </a:lnTo>
                  <a:lnTo>
                    <a:pt x="54" y="130"/>
                  </a:lnTo>
                  <a:lnTo>
                    <a:pt x="60" y="125"/>
                  </a:lnTo>
                  <a:lnTo>
                    <a:pt x="65" y="119"/>
                  </a:lnTo>
                  <a:lnTo>
                    <a:pt x="71" y="112"/>
                  </a:lnTo>
                  <a:lnTo>
                    <a:pt x="75" y="105"/>
                  </a:lnTo>
                  <a:lnTo>
                    <a:pt x="79" y="99"/>
                  </a:lnTo>
                  <a:lnTo>
                    <a:pt x="83" y="90"/>
                  </a:lnTo>
                  <a:lnTo>
                    <a:pt x="86" y="81"/>
                  </a:lnTo>
                  <a:lnTo>
                    <a:pt x="89" y="73"/>
                  </a:lnTo>
                  <a:lnTo>
                    <a:pt x="90" y="63"/>
                  </a:lnTo>
                  <a:lnTo>
                    <a:pt x="90" y="52"/>
                  </a:lnTo>
                  <a:lnTo>
                    <a:pt x="90" y="44"/>
                  </a:lnTo>
                  <a:lnTo>
                    <a:pt x="87" y="34"/>
                  </a:lnTo>
                  <a:lnTo>
                    <a:pt x="85" y="26"/>
                  </a:lnTo>
                  <a:lnTo>
                    <a:pt x="82" y="22"/>
                  </a:lnTo>
                  <a:lnTo>
                    <a:pt x="79" y="18"/>
                  </a:lnTo>
                  <a:lnTo>
                    <a:pt x="76" y="14"/>
                  </a:lnTo>
                  <a:lnTo>
                    <a:pt x="74" y="11"/>
                  </a:lnTo>
                  <a:lnTo>
                    <a:pt x="65" y="4"/>
                  </a:lnTo>
                  <a:lnTo>
                    <a:pt x="61" y="3"/>
                  </a:lnTo>
                  <a:lnTo>
                    <a:pt x="57" y="2"/>
                  </a:lnTo>
                  <a:lnTo>
                    <a:pt x="52" y="0"/>
                  </a:lnTo>
                  <a:lnTo>
                    <a:pt x="46" y="0"/>
                  </a:lnTo>
                  <a:lnTo>
                    <a:pt x="37" y="0"/>
                  </a:lnTo>
                  <a:lnTo>
                    <a:pt x="29" y="4"/>
                  </a:lnTo>
                  <a:lnTo>
                    <a:pt x="24" y="6"/>
                  </a:lnTo>
                  <a:lnTo>
                    <a:pt x="20" y="9"/>
                  </a:lnTo>
                  <a:lnTo>
                    <a:pt x="16" y="11"/>
                  </a:lnTo>
                  <a:lnTo>
                    <a:pt x="14" y="14"/>
                  </a:lnTo>
                  <a:lnTo>
                    <a:pt x="8" y="22"/>
                  </a:lnTo>
                  <a:lnTo>
                    <a:pt x="4" y="30"/>
                  </a:lnTo>
                  <a:lnTo>
                    <a:pt x="1" y="39"/>
                  </a:lnTo>
                  <a:lnTo>
                    <a:pt x="0" y="48"/>
                  </a:lnTo>
                  <a:lnTo>
                    <a:pt x="0" y="54"/>
                  </a:lnTo>
                  <a:lnTo>
                    <a:pt x="1" y="58"/>
                  </a:lnTo>
                  <a:lnTo>
                    <a:pt x="4" y="66"/>
                  </a:lnTo>
                  <a:lnTo>
                    <a:pt x="8" y="74"/>
                  </a:lnTo>
                  <a:lnTo>
                    <a:pt x="14" y="80"/>
                  </a:lnTo>
                  <a:lnTo>
                    <a:pt x="19" y="84"/>
                  </a:lnTo>
                  <a:lnTo>
                    <a:pt x="26" y="86"/>
                  </a:lnTo>
                  <a:lnTo>
                    <a:pt x="33" y="88"/>
                  </a:lnTo>
                  <a:lnTo>
                    <a:pt x="39" y="89"/>
                  </a:lnTo>
                  <a:lnTo>
                    <a:pt x="46" y="88"/>
                  </a:lnTo>
                  <a:lnTo>
                    <a:pt x="53" y="86"/>
                  </a:lnTo>
                  <a:lnTo>
                    <a:pt x="59" y="84"/>
                  </a:lnTo>
                  <a:lnTo>
                    <a:pt x="61" y="81"/>
                  </a:lnTo>
                  <a:lnTo>
                    <a:pt x="63" y="81"/>
                  </a:lnTo>
                  <a:close/>
                  <a:moveTo>
                    <a:pt x="44" y="80"/>
                  </a:moveTo>
                  <a:lnTo>
                    <a:pt x="41" y="80"/>
                  </a:lnTo>
                  <a:lnTo>
                    <a:pt x="37" y="78"/>
                  </a:lnTo>
                  <a:lnTo>
                    <a:pt x="34" y="77"/>
                  </a:lnTo>
                  <a:lnTo>
                    <a:pt x="31" y="74"/>
                  </a:lnTo>
                  <a:lnTo>
                    <a:pt x="29" y="70"/>
                  </a:lnTo>
                  <a:lnTo>
                    <a:pt x="26" y="65"/>
                  </a:lnTo>
                  <a:lnTo>
                    <a:pt x="24" y="58"/>
                  </a:lnTo>
                  <a:lnTo>
                    <a:pt x="24" y="51"/>
                  </a:lnTo>
                  <a:lnTo>
                    <a:pt x="24" y="36"/>
                  </a:lnTo>
                  <a:lnTo>
                    <a:pt x="26" y="29"/>
                  </a:lnTo>
                  <a:lnTo>
                    <a:pt x="29" y="22"/>
                  </a:lnTo>
                  <a:lnTo>
                    <a:pt x="30" y="19"/>
                  </a:lnTo>
                  <a:lnTo>
                    <a:pt x="31" y="17"/>
                  </a:lnTo>
                  <a:lnTo>
                    <a:pt x="33" y="14"/>
                  </a:lnTo>
                  <a:lnTo>
                    <a:pt x="35" y="13"/>
                  </a:lnTo>
                  <a:lnTo>
                    <a:pt x="38" y="10"/>
                  </a:lnTo>
                  <a:lnTo>
                    <a:pt x="39" y="9"/>
                  </a:lnTo>
                  <a:lnTo>
                    <a:pt x="46" y="9"/>
                  </a:lnTo>
                  <a:lnTo>
                    <a:pt x="52" y="9"/>
                  </a:lnTo>
                  <a:lnTo>
                    <a:pt x="54" y="11"/>
                  </a:lnTo>
                  <a:lnTo>
                    <a:pt x="57" y="13"/>
                  </a:lnTo>
                  <a:lnTo>
                    <a:pt x="59" y="14"/>
                  </a:lnTo>
                  <a:lnTo>
                    <a:pt x="61" y="18"/>
                  </a:lnTo>
                  <a:lnTo>
                    <a:pt x="63" y="22"/>
                  </a:lnTo>
                  <a:lnTo>
                    <a:pt x="64" y="28"/>
                  </a:lnTo>
                  <a:lnTo>
                    <a:pt x="64" y="33"/>
                  </a:lnTo>
                  <a:lnTo>
                    <a:pt x="65" y="39"/>
                  </a:lnTo>
                  <a:lnTo>
                    <a:pt x="65" y="50"/>
                  </a:lnTo>
                  <a:lnTo>
                    <a:pt x="64" y="59"/>
                  </a:lnTo>
                  <a:lnTo>
                    <a:pt x="63" y="66"/>
                  </a:lnTo>
                  <a:lnTo>
                    <a:pt x="60" y="71"/>
                  </a:lnTo>
                  <a:lnTo>
                    <a:pt x="59" y="74"/>
                  </a:lnTo>
                  <a:lnTo>
                    <a:pt x="54" y="77"/>
                  </a:lnTo>
                  <a:lnTo>
                    <a:pt x="49" y="80"/>
                  </a:lnTo>
                  <a:lnTo>
                    <a:pt x="44" y="80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90648" r:id="rId1"/>
    <p:sldLayoutId id="2147490649" r:id="rId2"/>
    <p:sldLayoutId id="2147490650" r:id="rId3"/>
    <p:sldLayoutId id="2147490651" r:id="rId4"/>
    <p:sldLayoutId id="2147490652" r:id="rId5"/>
    <p:sldLayoutId id="2147490653" r:id="rId6"/>
    <p:sldLayoutId id="2147490654" r:id="rId7"/>
    <p:sldLayoutId id="2147490655" r:id="rId8"/>
    <p:sldLayoutId id="2147490656" r:id="rId9"/>
    <p:sldLayoutId id="2147490657" r:id="rId10"/>
    <p:sldLayoutId id="214749065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457200" indent="-457200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100000"/>
        <a:buFont typeface="Wingdings" panose="05000000000000000000" pitchFamily="2" charset="2"/>
        <a:buChar char="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"/>
        <a:defRPr sz="2600">
          <a:solidFill>
            <a:schemeClr val="tx1"/>
          </a:solidFill>
          <a:latin typeface="+mn-lt"/>
        </a:defRPr>
      </a:lvl2pPr>
      <a:lvl3pPr marL="1028700" indent="-342900" algn="l" rtl="0" eaLnBrk="0" fontAlgn="base" hangingPunct="0">
        <a:spcBef>
          <a:spcPts val="500"/>
        </a:spcBef>
        <a:spcAft>
          <a:spcPct val="0"/>
        </a:spcAft>
        <a:buClr>
          <a:schemeClr val="tx1"/>
        </a:buClr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q"/>
        <a:defRPr sz="2200">
          <a:solidFill>
            <a:schemeClr val="tx1"/>
          </a:solidFill>
          <a:latin typeface="+mn-lt"/>
        </a:defRPr>
      </a:lvl4pPr>
      <a:lvl5pPr marL="1943100" indent="-342900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q"/>
        <a:defRPr sz="2000">
          <a:solidFill>
            <a:schemeClr val="tx1"/>
          </a:solidFill>
          <a:latin typeface="+mn-lt"/>
        </a:defRPr>
      </a:lvl5pPr>
      <a:lvl6pPr marL="2286000" indent="-228600" algn="l" rtl="0" eaLnBrk="0" fontAlgn="base" hangingPunct="0">
        <a:spcBef>
          <a:spcPts val="400"/>
        </a:spcBef>
        <a:spcAft>
          <a:spcPct val="0"/>
        </a:spcAft>
        <a:buClr>
          <a:srgbClr val="FF7F00"/>
        </a:buClr>
        <a:buFont typeface="Wingdings" pitchFamily="2" charset="2"/>
        <a:buChar char=""/>
        <a:defRPr sz="2000">
          <a:solidFill>
            <a:schemeClr val="tx1"/>
          </a:solidFill>
          <a:latin typeface="+mn-lt"/>
        </a:defRPr>
      </a:lvl6pPr>
      <a:lvl7pPr marL="2743200" indent="-228600" algn="l" rtl="0" eaLnBrk="0" fontAlgn="base" hangingPunct="0">
        <a:spcBef>
          <a:spcPts val="400"/>
        </a:spcBef>
        <a:spcAft>
          <a:spcPct val="0"/>
        </a:spcAft>
        <a:buClr>
          <a:srgbClr val="FF7F00"/>
        </a:buClr>
        <a:buFont typeface="Wingdings" pitchFamily="2" charset="2"/>
        <a:buChar char=""/>
        <a:defRPr sz="2000">
          <a:solidFill>
            <a:schemeClr val="tx1"/>
          </a:solidFill>
          <a:latin typeface="+mn-lt"/>
        </a:defRPr>
      </a:lvl7pPr>
      <a:lvl8pPr marL="3200400" indent="-228600" algn="l" rtl="0" eaLnBrk="0" fontAlgn="base" hangingPunct="0">
        <a:spcBef>
          <a:spcPts val="400"/>
        </a:spcBef>
        <a:spcAft>
          <a:spcPct val="0"/>
        </a:spcAft>
        <a:buClr>
          <a:srgbClr val="FF7F00"/>
        </a:buClr>
        <a:buFont typeface="Wingdings" pitchFamily="2" charset="2"/>
        <a:buChar char=""/>
        <a:defRPr sz="2000">
          <a:solidFill>
            <a:schemeClr val="tx1"/>
          </a:solidFill>
          <a:latin typeface="+mn-lt"/>
        </a:defRPr>
      </a:lvl8pPr>
      <a:lvl9pPr marL="3657600" indent="-228600" algn="l" rtl="0" eaLnBrk="0" fontAlgn="base" hangingPunct="0">
        <a:spcBef>
          <a:spcPts val="400"/>
        </a:spcBef>
        <a:spcAft>
          <a:spcPct val="0"/>
        </a:spcAft>
        <a:buClr>
          <a:srgbClr val="FF7F00"/>
        </a:buClr>
        <a:buFont typeface="Wingdings" pitchFamily="2" charset="2"/>
        <a:buChar char="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925513"/>
            <a:ext cx="9144000" cy="2397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8" name="Rectangle 7"/>
          <p:cNvSpPr/>
          <p:nvPr/>
        </p:nvSpPr>
        <p:spPr>
          <a:xfrm>
            <a:off x="0" y="960438"/>
            <a:ext cx="533400" cy="1714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9" name="Rectangle 8"/>
          <p:cNvSpPr/>
          <p:nvPr/>
        </p:nvSpPr>
        <p:spPr>
          <a:xfrm>
            <a:off x="590550" y="960438"/>
            <a:ext cx="8553450" cy="1714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grpSp>
        <p:nvGrpSpPr>
          <p:cNvPr id="2053" name="Group 516"/>
          <p:cNvGrpSpPr>
            <a:grpSpLocks noChangeAspect="1"/>
          </p:cNvGrpSpPr>
          <p:nvPr userDrawn="1"/>
        </p:nvGrpSpPr>
        <p:grpSpPr bwMode="auto">
          <a:xfrm>
            <a:off x="7969250" y="71438"/>
            <a:ext cx="1101725" cy="827087"/>
            <a:chOff x="1643" y="1304"/>
            <a:chExt cx="2479" cy="2480"/>
          </a:xfrm>
        </p:grpSpPr>
        <p:sp>
          <p:nvSpPr>
            <p:cNvPr id="2059" name="Oval 517"/>
            <p:cNvSpPr>
              <a:spLocks noChangeAspect="1" noChangeArrowheads="1"/>
            </p:cNvSpPr>
            <p:nvPr/>
          </p:nvSpPr>
          <p:spPr bwMode="auto">
            <a:xfrm>
              <a:off x="1650" y="1314"/>
              <a:ext cx="2458" cy="246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defRPr/>
              </a:pPr>
              <a:endParaRPr lang="en-US" altLang="en-US" sz="1800" b="0" dirty="0">
                <a:cs typeface="Arial" charset="0"/>
              </a:endParaRPr>
            </a:p>
          </p:txBody>
        </p:sp>
        <p:sp>
          <p:nvSpPr>
            <p:cNvPr id="2060" name="Freeform 518"/>
            <p:cNvSpPr>
              <a:spLocks noChangeAspect="1" noEditPoints="1"/>
            </p:cNvSpPr>
            <p:nvPr/>
          </p:nvSpPr>
          <p:spPr bwMode="auto">
            <a:xfrm>
              <a:off x="1643" y="1304"/>
              <a:ext cx="2479" cy="2480"/>
            </a:xfrm>
            <a:custGeom>
              <a:avLst/>
              <a:gdLst>
                <a:gd name="T0" fmla="*/ 1490 w 2479"/>
                <a:gd name="T1" fmla="*/ 24 h 2480"/>
                <a:gd name="T2" fmla="*/ 1750 w 2479"/>
                <a:gd name="T3" fmla="*/ 109 h 2480"/>
                <a:gd name="T4" fmla="*/ 1981 w 2479"/>
                <a:gd name="T5" fmla="*/ 246 h 2480"/>
                <a:gd name="T6" fmla="*/ 2177 w 2479"/>
                <a:gd name="T7" fmla="*/ 428 h 2480"/>
                <a:gd name="T8" fmla="*/ 2330 w 2479"/>
                <a:gd name="T9" fmla="*/ 648 h 2480"/>
                <a:gd name="T10" fmla="*/ 2433 w 2479"/>
                <a:gd name="T11" fmla="*/ 901 h 2480"/>
                <a:gd name="T12" fmla="*/ 2478 w 2479"/>
                <a:gd name="T13" fmla="*/ 1176 h 2480"/>
                <a:gd name="T14" fmla="*/ 2460 w 2479"/>
                <a:gd name="T15" fmla="*/ 1459 h 2480"/>
                <a:gd name="T16" fmla="*/ 2382 w 2479"/>
                <a:gd name="T17" fmla="*/ 1722 h 2480"/>
                <a:gd name="T18" fmla="*/ 2251 w 2479"/>
                <a:gd name="T19" fmla="*/ 1957 h 2480"/>
                <a:gd name="T20" fmla="*/ 2074 w 2479"/>
                <a:gd name="T21" fmla="*/ 2158 h 2480"/>
                <a:gd name="T22" fmla="*/ 1857 w 2479"/>
                <a:gd name="T23" fmla="*/ 2315 h 2480"/>
                <a:gd name="T24" fmla="*/ 1608 w 2479"/>
                <a:gd name="T25" fmla="*/ 2424 h 2480"/>
                <a:gd name="T26" fmla="*/ 1335 w 2479"/>
                <a:gd name="T27" fmla="*/ 2476 h 2480"/>
                <a:gd name="T28" fmla="*/ 1051 w 2479"/>
                <a:gd name="T29" fmla="*/ 2465 h 2480"/>
                <a:gd name="T30" fmla="*/ 785 w 2479"/>
                <a:gd name="T31" fmla="*/ 2394 h 2480"/>
                <a:gd name="T32" fmla="*/ 546 w 2479"/>
                <a:gd name="T33" fmla="*/ 2267 h 2480"/>
                <a:gd name="T34" fmla="*/ 342 w 2479"/>
                <a:gd name="T35" fmla="*/ 2095 h 2480"/>
                <a:gd name="T36" fmla="*/ 179 w 2479"/>
                <a:gd name="T37" fmla="*/ 1882 h 2480"/>
                <a:gd name="T38" fmla="*/ 64 w 2479"/>
                <a:gd name="T39" fmla="*/ 1638 h 2480"/>
                <a:gd name="T40" fmla="*/ 6 w 2479"/>
                <a:gd name="T41" fmla="*/ 1366 h 2480"/>
                <a:gd name="T42" fmla="*/ 10 w 2479"/>
                <a:gd name="T43" fmla="*/ 1082 h 2480"/>
                <a:gd name="T44" fmla="*/ 75 w 2479"/>
                <a:gd name="T45" fmla="*/ 813 h 2480"/>
                <a:gd name="T46" fmla="*/ 196 w 2479"/>
                <a:gd name="T47" fmla="*/ 572 h 2480"/>
                <a:gd name="T48" fmla="*/ 363 w 2479"/>
                <a:gd name="T49" fmla="*/ 363 h 2480"/>
                <a:gd name="T50" fmla="*/ 571 w 2479"/>
                <a:gd name="T51" fmla="*/ 195 h 2480"/>
                <a:gd name="T52" fmla="*/ 814 w 2479"/>
                <a:gd name="T53" fmla="*/ 75 h 2480"/>
                <a:gd name="T54" fmla="*/ 1081 w 2479"/>
                <a:gd name="T55" fmla="*/ 9 h 2480"/>
                <a:gd name="T56" fmla="*/ 1146 w 2479"/>
                <a:gd name="T57" fmla="*/ 24 h 2480"/>
                <a:gd name="T58" fmla="*/ 877 w 2479"/>
                <a:gd name="T59" fmla="*/ 75 h 2480"/>
                <a:gd name="T60" fmla="*/ 632 w 2479"/>
                <a:gd name="T61" fmla="*/ 181 h 2480"/>
                <a:gd name="T62" fmla="*/ 419 w 2479"/>
                <a:gd name="T63" fmla="*/ 337 h 2480"/>
                <a:gd name="T64" fmla="*/ 246 w 2479"/>
                <a:gd name="T65" fmla="*/ 534 h 2480"/>
                <a:gd name="T66" fmla="*/ 116 w 2479"/>
                <a:gd name="T67" fmla="*/ 766 h 2480"/>
                <a:gd name="T68" fmla="*/ 40 w 2479"/>
                <a:gd name="T69" fmla="*/ 1024 h 2480"/>
                <a:gd name="T70" fmla="*/ 22 w 2479"/>
                <a:gd name="T71" fmla="*/ 1302 h 2480"/>
                <a:gd name="T72" fmla="*/ 67 w 2479"/>
                <a:gd name="T73" fmla="*/ 1574 h 2480"/>
                <a:gd name="T74" fmla="*/ 168 w 2479"/>
                <a:gd name="T75" fmla="*/ 1821 h 2480"/>
                <a:gd name="T76" fmla="*/ 318 w 2479"/>
                <a:gd name="T77" fmla="*/ 2038 h 2480"/>
                <a:gd name="T78" fmla="*/ 511 w 2479"/>
                <a:gd name="T79" fmla="*/ 2217 h 2480"/>
                <a:gd name="T80" fmla="*/ 737 w 2479"/>
                <a:gd name="T81" fmla="*/ 2352 h 2480"/>
                <a:gd name="T82" fmla="*/ 994 w 2479"/>
                <a:gd name="T83" fmla="*/ 2434 h 2480"/>
                <a:gd name="T84" fmla="*/ 1271 w 2479"/>
                <a:gd name="T85" fmla="*/ 2458 h 2480"/>
                <a:gd name="T86" fmla="*/ 1544 w 2479"/>
                <a:gd name="T87" fmla="*/ 2420 h 2480"/>
                <a:gd name="T88" fmla="*/ 1795 w 2479"/>
                <a:gd name="T89" fmla="*/ 2326 h 2480"/>
                <a:gd name="T90" fmla="*/ 2015 w 2479"/>
                <a:gd name="T91" fmla="*/ 2181 h 2480"/>
                <a:gd name="T92" fmla="*/ 2199 w 2479"/>
                <a:gd name="T93" fmla="*/ 1993 h 2480"/>
                <a:gd name="T94" fmla="*/ 2339 w 2479"/>
                <a:gd name="T95" fmla="*/ 1769 h 2480"/>
                <a:gd name="T96" fmla="*/ 2427 w 2479"/>
                <a:gd name="T97" fmla="*/ 1515 h 2480"/>
                <a:gd name="T98" fmla="*/ 2459 w 2479"/>
                <a:gd name="T99" fmla="*/ 1239 h 2480"/>
                <a:gd name="T100" fmla="*/ 2427 w 2479"/>
                <a:gd name="T101" fmla="*/ 965 h 2480"/>
                <a:gd name="T102" fmla="*/ 2339 w 2479"/>
                <a:gd name="T103" fmla="*/ 711 h 2480"/>
                <a:gd name="T104" fmla="*/ 2199 w 2479"/>
                <a:gd name="T105" fmla="*/ 487 h 2480"/>
                <a:gd name="T106" fmla="*/ 2015 w 2479"/>
                <a:gd name="T107" fmla="*/ 299 h 2480"/>
                <a:gd name="T108" fmla="*/ 1795 w 2479"/>
                <a:gd name="T109" fmla="*/ 154 h 2480"/>
                <a:gd name="T110" fmla="*/ 1544 w 2479"/>
                <a:gd name="T111" fmla="*/ 59 h 2480"/>
                <a:gd name="T112" fmla="*/ 1271 w 2479"/>
                <a:gd name="T113" fmla="*/ 20 h 248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479"/>
                <a:gd name="T172" fmla="*/ 0 h 2480"/>
                <a:gd name="T173" fmla="*/ 2479 w 2479"/>
                <a:gd name="T174" fmla="*/ 2480 h 248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479" h="2480">
                  <a:moveTo>
                    <a:pt x="1240" y="0"/>
                  </a:moveTo>
                  <a:lnTo>
                    <a:pt x="1271" y="0"/>
                  </a:lnTo>
                  <a:lnTo>
                    <a:pt x="1304" y="1"/>
                  </a:lnTo>
                  <a:lnTo>
                    <a:pt x="1335" y="4"/>
                  </a:lnTo>
                  <a:lnTo>
                    <a:pt x="1367" y="7"/>
                  </a:lnTo>
                  <a:lnTo>
                    <a:pt x="1398" y="9"/>
                  </a:lnTo>
                  <a:lnTo>
                    <a:pt x="1428" y="14"/>
                  </a:lnTo>
                  <a:lnTo>
                    <a:pt x="1459" y="19"/>
                  </a:lnTo>
                  <a:lnTo>
                    <a:pt x="1490" y="24"/>
                  </a:lnTo>
                  <a:lnTo>
                    <a:pt x="1520" y="31"/>
                  </a:lnTo>
                  <a:lnTo>
                    <a:pt x="1550" y="39"/>
                  </a:lnTo>
                  <a:lnTo>
                    <a:pt x="1580" y="46"/>
                  </a:lnTo>
                  <a:lnTo>
                    <a:pt x="1608" y="56"/>
                  </a:lnTo>
                  <a:lnTo>
                    <a:pt x="1637" y="65"/>
                  </a:lnTo>
                  <a:lnTo>
                    <a:pt x="1666" y="75"/>
                  </a:lnTo>
                  <a:lnTo>
                    <a:pt x="1694" y="86"/>
                  </a:lnTo>
                  <a:lnTo>
                    <a:pt x="1723" y="97"/>
                  </a:lnTo>
                  <a:lnTo>
                    <a:pt x="1750" y="109"/>
                  </a:lnTo>
                  <a:lnTo>
                    <a:pt x="1778" y="123"/>
                  </a:lnTo>
                  <a:lnTo>
                    <a:pt x="1803" y="135"/>
                  </a:lnTo>
                  <a:lnTo>
                    <a:pt x="1831" y="150"/>
                  </a:lnTo>
                  <a:lnTo>
                    <a:pt x="1857" y="164"/>
                  </a:lnTo>
                  <a:lnTo>
                    <a:pt x="1883" y="179"/>
                  </a:lnTo>
                  <a:lnTo>
                    <a:pt x="1909" y="195"/>
                  </a:lnTo>
                  <a:lnTo>
                    <a:pt x="1933" y="211"/>
                  </a:lnTo>
                  <a:lnTo>
                    <a:pt x="1958" y="229"/>
                  </a:lnTo>
                  <a:lnTo>
                    <a:pt x="1981" y="246"/>
                  </a:lnTo>
                  <a:lnTo>
                    <a:pt x="2005" y="265"/>
                  </a:lnTo>
                  <a:lnTo>
                    <a:pt x="2029" y="282"/>
                  </a:lnTo>
                  <a:lnTo>
                    <a:pt x="2051" y="302"/>
                  </a:lnTo>
                  <a:lnTo>
                    <a:pt x="2074" y="322"/>
                  </a:lnTo>
                  <a:lnTo>
                    <a:pt x="2096" y="342"/>
                  </a:lnTo>
                  <a:lnTo>
                    <a:pt x="2116" y="363"/>
                  </a:lnTo>
                  <a:lnTo>
                    <a:pt x="2137" y="385"/>
                  </a:lnTo>
                  <a:lnTo>
                    <a:pt x="2157" y="407"/>
                  </a:lnTo>
                  <a:lnTo>
                    <a:pt x="2177" y="428"/>
                  </a:lnTo>
                  <a:lnTo>
                    <a:pt x="2197" y="452"/>
                  </a:lnTo>
                  <a:lnTo>
                    <a:pt x="2216" y="474"/>
                  </a:lnTo>
                  <a:lnTo>
                    <a:pt x="2233" y="498"/>
                  </a:lnTo>
                  <a:lnTo>
                    <a:pt x="2251" y="521"/>
                  </a:lnTo>
                  <a:lnTo>
                    <a:pt x="2268" y="546"/>
                  </a:lnTo>
                  <a:lnTo>
                    <a:pt x="2284" y="572"/>
                  </a:lnTo>
                  <a:lnTo>
                    <a:pt x="2300" y="596"/>
                  </a:lnTo>
                  <a:lnTo>
                    <a:pt x="2315" y="622"/>
                  </a:lnTo>
                  <a:lnTo>
                    <a:pt x="2330" y="648"/>
                  </a:lnTo>
                  <a:lnTo>
                    <a:pt x="2344" y="676"/>
                  </a:lnTo>
                  <a:lnTo>
                    <a:pt x="2358" y="701"/>
                  </a:lnTo>
                  <a:lnTo>
                    <a:pt x="2370" y="729"/>
                  </a:lnTo>
                  <a:lnTo>
                    <a:pt x="2382" y="757"/>
                  </a:lnTo>
                  <a:lnTo>
                    <a:pt x="2393" y="785"/>
                  </a:lnTo>
                  <a:lnTo>
                    <a:pt x="2404" y="813"/>
                  </a:lnTo>
                  <a:lnTo>
                    <a:pt x="2415" y="842"/>
                  </a:lnTo>
                  <a:lnTo>
                    <a:pt x="2423" y="871"/>
                  </a:lnTo>
                  <a:lnTo>
                    <a:pt x="2433" y="901"/>
                  </a:lnTo>
                  <a:lnTo>
                    <a:pt x="2441" y="929"/>
                  </a:lnTo>
                  <a:lnTo>
                    <a:pt x="2448" y="959"/>
                  </a:lnTo>
                  <a:lnTo>
                    <a:pt x="2455" y="989"/>
                  </a:lnTo>
                  <a:lnTo>
                    <a:pt x="2460" y="1020"/>
                  </a:lnTo>
                  <a:lnTo>
                    <a:pt x="2465" y="1051"/>
                  </a:lnTo>
                  <a:lnTo>
                    <a:pt x="2470" y="1082"/>
                  </a:lnTo>
                  <a:lnTo>
                    <a:pt x="2474" y="1112"/>
                  </a:lnTo>
                  <a:lnTo>
                    <a:pt x="2476" y="1144"/>
                  </a:lnTo>
                  <a:lnTo>
                    <a:pt x="2478" y="1176"/>
                  </a:lnTo>
                  <a:lnTo>
                    <a:pt x="2479" y="1208"/>
                  </a:lnTo>
                  <a:lnTo>
                    <a:pt x="2479" y="1239"/>
                  </a:lnTo>
                  <a:lnTo>
                    <a:pt x="2479" y="1272"/>
                  </a:lnTo>
                  <a:lnTo>
                    <a:pt x="2478" y="1303"/>
                  </a:lnTo>
                  <a:lnTo>
                    <a:pt x="2476" y="1335"/>
                  </a:lnTo>
                  <a:lnTo>
                    <a:pt x="2474" y="1366"/>
                  </a:lnTo>
                  <a:lnTo>
                    <a:pt x="2470" y="1398"/>
                  </a:lnTo>
                  <a:lnTo>
                    <a:pt x="2465" y="1429"/>
                  </a:lnTo>
                  <a:lnTo>
                    <a:pt x="2460" y="1459"/>
                  </a:lnTo>
                  <a:lnTo>
                    <a:pt x="2455" y="1489"/>
                  </a:lnTo>
                  <a:lnTo>
                    <a:pt x="2448" y="1519"/>
                  </a:lnTo>
                  <a:lnTo>
                    <a:pt x="2441" y="1549"/>
                  </a:lnTo>
                  <a:lnTo>
                    <a:pt x="2433" y="1579"/>
                  </a:lnTo>
                  <a:lnTo>
                    <a:pt x="2423" y="1608"/>
                  </a:lnTo>
                  <a:lnTo>
                    <a:pt x="2415" y="1638"/>
                  </a:lnTo>
                  <a:lnTo>
                    <a:pt x="2404" y="1667"/>
                  </a:lnTo>
                  <a:lnTo>
                    <a:pt x="2393" y="1694"/>
                  </a:lnTo>
                  <a:lnTo>
                    <a:pt x="2382" y="1722"/>
                  </a:lnTo>
                  <a:lnTo>
                    <a:pt x="2370" y="1750"/>
                  </a:lnTo>
                  <a:lnTo>
                    <a:pt x="2358" y="1777"/>
                  </a:lnTo>
                  <a:lnTo>
                    <a:pt x="2344" y="1804"/>
                  </a:lnTo>
                  <a:lnTo>
                    <a:pt x="2330" y="1830"/>
                  </a:lnTo>
                  <a:lnTo>
                    <a:pt x="2315" y="1856"/>
                  </a:lnTo>
                  <a:lnTo>
                    <a:pt x="2300" y="1882"/>
                  </a:lnTo>
                  <a:lnTo>
                    <a:pt x="2284" y="1908"/>
                  </a:lnTo>
                  <a:lnTo>
                    <a:pt x="2268" y="1933"/>
                  </a:lnTo>
                  <a:lnTo>
                    <a:pt x="2251" y="1957"/>
                  </a:lnTo>
                  <a:lnTo>
                    <a:pt x="2233" y="1982"/>
                  </a:lnTo>
                  <a:lnTo>
                    <a:pt x="2216" y="2005"/>
                  </a:lnTo>
                  <a:lnTo>
                    <a:pt x="2197" y="2028"/>
                  </a:lnTo>
                  <a:lnTo>
                    <a:pt x="2177" y="2051"/>
                  </a:lnTo>
                  <a:lnTo>
                    <a:pt x="2157" y="2073"/>
                  </a:lnTo>
                  <a:lnTo>
                    <a:pt x="2137" y="2095"/>
                  </a:lnTo>
                  <a:lnTo>
                    <a:pt x="2116" y="2117"/>
                  </a:lnTo>
                  <a:lnTo>
                    <a:pt x="2096" y="2137"/>
                  </a:lnTo>
                  <a:lnTo>
                    <a:pt x="2074" y="2158"/>
                  </a:lnTo>
                  <a:lnTo>
                    <a:pt x="2051" y="2177"/>
                  </a:lnTo>
                  <a:lnTo>
                    <a:pt x="2029" y="2196"/>
                  </a:lnTo>
                  <a:lnTo>
                    <a:pt x="2005" y="2215"/>
                  </a:lnTo>
                  <a:lnTo>
                    <a:pt x="1981" y="2233"/>
                  </a:lnTo>
                  <a:lnTo>
                    <a:pt x="1958" y="2251"/>
                  </a:lnTo>
                  <a:lnTo>
                    <a:pt x="1933" y="2267"/>
                  </a:lnTo>
                  <a:lnTo>
                    <a:pt x="1909" y="2283"/>
                  </a:lnTo>
                  <a:lnTo>
                    <a:pt x="1883" y="2300"/>
                  </a:lnTo>
                  <a:lnTo>
                    <a:pt x="1857" y="2315"/>
                  </a:lnTo>
                  <a:lnTo>
                    <a:pt x="1831" y="2330"/>
                  </a:lnTo>
                  <a:lnTo>
                    <a:pt x="1803" y="2344"/>
                  </a:lnTo>
                  <a:lnTo>
                    <a:pt x="1778" y="2357"/>
                  </a:lnTo>
                  <a:lnTo>
                    <a:pt x="1750" y="2369"/>
                  </a:lnTo>
                  <a:lnTo>
                    <a:pt x="1723" y="2382"/>
                  </a:lnTo>
                  <a:lnTo>
                    <a:pt x="1694" y="2394"/>
                  </a:lnTo>
                  <a:lnTo>
                    <a:pt x="1666" y="2404"/>
                  </a:lnTo>
                  <a:lnTo>
                    <a:pt x="1637" y="2415"/>
                  </a:lnTo>
                  <a:lnTo>
                    <a:pt x="1608" y="2424"/>
                  </a:lnTo>
                  <a:lnTo>
                    <a:pt x="1580" y="2432"/>
                  </a:lnTo>
                  <a:lnTo>
                    <a:pt x="1550" y="2440"/>
                  </a:lnTo>
                  <a:lnTo>
                    <a:pt x="1520" y="2447"/>
                  </a:lnTo>
                  <a:lnTo>
                    <a:pt x="1490" y="2454"/>
                  </a:lnTo>
                  <a:lnTo>
                    <a:pt x="1459" y="2460"/>
                  </a:lnTo>
                  <a:lnTo>
                    <a:pt x="1428" y="2465"/>
                  </a:lnTo>
                  <a:lnTo>
                    <a:pt x="1398" y="2469"/>
                  </a:lnTo>
                  <a:lnTo>
                    <a:pt x="1367" y="2473"/>
                  </a:lnTo>
                  <a:lnTo>
                    <a:pt x="1335" y="2476"/>
                  </a:lnTo>
                  <a:lnTo>
                    <a:pt x="1304" y="2477"/>
                  </a:lnTo>
                  <a:lnTo>
                    <a:pt x="1271" y="2479"/>
                  </a:lnTo>
                  <a:lnTo>
                    <a:pt x="1240" y="2480"/>
                  </a:lnTo>
                  <a:lnTo>
                    <a:pt x="1208" y="2479"/>
                  </a:lnTo>
                  <a:lnTo>
                    <a:pt x="1176" y="2477"/>
                  </a:lnTo>
                  <a:lnTo>
                    <a:pt x="1144" y="2476"/>
                  </a:lnTo>
                  <a:lnTo>
                    <a:pt x="1113" y="2473"/>
                  </a:lnTo>
                  <a:lnTo>
                    <a:pt x="1081" y="2469"/>
                  </a:lnTo>
                  <a:lnTo>
                    <a:pt x="1051" y="2465"/>
                  </a:lnTo>
                  <a:lnTo>
                    <a:pt x="1020" y="2460"/>
                  </a:lnTo>
                  <a:lnTo>
                    <a:pt x="990" y="2454"/>
                  </a:lnTo>
                  <a:lnTo>
                    <a:pt x="960" y="2447"/>
                  </a:lnTo>
                  <a:lnTo>
                    <a:pt x="930" y="2440"/>
                  </a:lnTo>
                  <a:lnTo>
                    <a:pt x="900" y="2432"/>
                  </a:lnTo>
                  <a:lnTo>
                    <a:pt x="871" y="2424"/>
                  </a:lnTo>
                  <a:lnTo>
                    <a:pt x="843" y="2415"/>
                  </a:lnTo>
                  <a:lnTo>
                    <a:pt x="814" y="2404"/>
                  </a:lnTo>
                  <a:lnTo>
                    <a:pt x="785" y="2394"/>
                  </a:lnTo>
                  <a:lnTo>
                    <a:pt x="757" y="2382"/>
                  </a:lnTo>
                  <a:lnTo>
                    <a:pt x="729" y="2369"/>
                  </a:lnTo>
                  <a:lnTo>
                    <a:pt x="702" y="2357"/>
                  </a:lnTo>
                  <a:lnTo>
                    <a:pt x="675" y="2344"/>
                  </a:lnTo>
                  <a:lnTo>
                    <a:pt x="649" y="2330"/>
                  </a:lnTo>
                  <a:lnTo>
                    <a:pt x="623" y="2315"/>
                  </a:lnTo>
                  <a:lnTo>
                    <a:pt x="597" y="2300"/>
                  </a:lnTo>
                  <a:lnTo>
                    <a:pt x="571" y="2283"/>
                  </a:lnTo>
                  <a:lnTo>
                    <a:pt x="546" y="2267"/>
                  </a:lnTo>
                  <a:lnTo>
                    <a:pt x="522" y="2251"/>
                  </a:lnTo>
                  <a:lnTo>
                    <a:pt x="499" y="2233"/>
                  </a:lnTo>
                  <a:lnTo>
                    <a:pt x="474" y="2215"/>
                  </a:lnTo>
                  <a:lnTo>
                    <a:pt x="451" y="2196"/>
                  </a:lnTo>
                  <a:lnTo>
                    <a:pt x="429" y="2177"/>
                  </a:lnTo>
                  <a:lnTo>
                    <a:pt x="406" y="2158"/>
                  </a:lnTo>
                  <a:lnTo>
                    <a:pt x="384" y="2137"/>
                  </a:lnTo>
                  <a:lnTo>
                    <a:pt x="363" y="2117"/>
                  </a:lnTo>
                  <a:lnTo>
                    <a:pt x="342" y="2095"/>
                  </a:lnTo>
                  <a:lnTo>
                    <a:pt x="322" y="2073"/>
                  </a:lnTo>
                  <a:lnTo>
                    <a:pt x="302" y="2051"/>
                  </a:lnTo>
                  <a:lnTo>
                    <a:pt x="283" y="2028"/>
                  </a:lnTo>
                  <a:lnTo>
                    <a:pt x="264" y="2005"/>
                  </a:lnTo>
                  <a:lnTo>
                    <a:pt x="246" y="1982"/>
                  </a:lnTo>
                  <a:lnTo>
                    <a:pt x="228" y="1957"/>
                  </a:lnTo>
                  <a:lnTo>
                    <a:pt x="212" y="1933"/>
                  </a:lnTo>
                  <a:lnTo>
                    <a:pt x="196" y="1908"/>
                  </a:lnTo>
                  <a:lnTo>
                    <a:pt x="179" y="1882"/>
                  </a:lnTo>
                  <a:lnTo>
                    <a:pt x="164" y="1856"/>
                  </a:lnTo>
                  <a:lnTo>
                    <a:pt x="149" y="1830"/>
                  </a:lnTo>
                  <a:lnTo>
                    <a:pt x="135" y="1804"/>
                  </a:lnTo>
                  <a:lnTo>
                    <a:pt x="122" y="1777"/>
                  </a:lnTo>
                  <a:lnTo>
                    <a:pt x="110" y="1750"/>
                  </a:lnTo>
                  <a:lnTo>
                    <a:pt x="97" y="1722"/>
                  </a:lnTo>
                  <a:lnTo>
                    <a:pt x="86" y="1694"/>
                  </a:lnTo>
                  <a:lnTo>
                    <a:pt x="75" y="1667"/>
                  </a:lnTo>
                  <a:lnTo>
                    <a:pt x="64" y="1638"/>
                  </a:lnTo>
                  <a:lnTo>
                    <a:pt x="56" y="1608"/>
                  </a:lnTo>
                  <a:lnTo>
                    <a:pt x="47" y="1579"/>
                  </a:lnTo>
                  <a:lnTo>
                    <a:pt x="39" y="1549"/>
                  </a:lnTo>
                  <a:lnTo>
                    <a:pt x="32" y="1519"/>
                  </a:lnTo>
                  <a:lnTo>
                    <a:pt x="25" y="1489"/>
                  </a:lnTo>
                  <a:lnTo>
                    <a:pt x="19" y="1459"/>
                  </a:lnTo>
                  <a:lnTo>
                    <a:pt x="14" y="1429"/>
                  </a:lnTo>
                  <a:lnTo>
                    <a:pt x="10" y="1398"/>
                  </a:lnTo>
                  <a:lnTo>
                    <a:pt x="6" y="1366"/>
                  </a:lnTo>
                  <a:lnTo>
                    <a:pt x="3" y="1335"/>
                  </a:lnTo>
                  <a:lnTo>
                    <a:pt x="2" y="1303"/>
                  </a:lnTo>
                  <a:lnTo>
                    <a:pt x="0" y="1272"/>
                  </a:lnTo>
                  <a:lnTo>
                    <a:pt x="0" y="1239"/>
                  </a:lnTo>
                  <a:lnTo>
                    <a:pt x="0" y="1208"/>
                  </a:lnTo>
                  <a:lnTo>
                    <a:pt x="2" y="1176"/>
                  </a:lnTo>
                  <a:lnTo>
                    <a:pt x="3" y="1144"/>
                  </a:lnTo>
                  <a:lnTo>
                    <a:pt x="6" y="1112"/>
                  </a:lnTo>
                  <a:lnTo>
                    <a:pt x="10" y="1082"/>
                  </a:lnTo>
                  <a:lnTo>
                    <a:pt x="14" y="1051"/>
                  </a:lnTo>
                  <a:lnTo>
                    <a:pt x="19" y="1020"/>
                  </a:lnTo>
                  <a:lnTo>
                    <a:pt x="25" y="989"/>
                  </a:lnTo>
                  <a:lnTo>
                    <a:pt x="32" y="959"/>
                  </a:lnTo>
                  <a:lnTo>
                    <a:pt x="39" y="929"/>
                  </a:lnTo>
                  <a:lnTo>
                    <a:pt x="47" y="901"/>
                  </a:lnTo>
                  <a:lnTo>
                    <a:pt x="56" y="871"/>
                  </a:lnTo>
                  <a:lnTo>
                    <a:pt x="64" y="842"/>
                  </a:lnTo>
                  <a:lnTo>
                    <a:pt x="75" y="813"/>
                  </a:lnTo>
                  <a:lnTo>
                    <a:pt x="86" y="785"/>
                  </a:lnTo>
                  <a:lnTo>
                    <a:pt x="97" y="757"/>
                  </a:lnTo>
                  <a:lnTo>
                    <a:pt x="110" y="729"/>
                  </a:lnTo>
                  <a:lnTo>
                    <a:pt x="122" y="701"/>
                  </a:lnTo>
                  <a:lnTo>
                    <a:pt x="135" y="676"/>
                  </a:lnTo>
                  <a:lnTo>
                    <a:pt x="149" y="648"/>
                  </a:lnTo>
                  <a:lnTo>
                    <a:pt x="164" y="622"/>
                  </a:lnTo>
                  <a:lnTo>
                    <a:pt x="179" y="596"/>
                  </a:lnTo>
                  <a:lnTo>
                    <a:pt x="196" y="572"/>
                  </a:lnTo>
                  <a:lnTo>
                    <a:pt x="212" y="546"/>
                  </a:lnTo>
                  <a:lnTo>
                    <a:pt x="228" y="521"/>
                  </a:lnTo>
                  <a:lnTo>
                    <a:pt x="246" y="498"/>
                  </a:lnTo>
                  <a:lnTo>
                    <a:pt x="264" y="474"/>
                  </a:lnTo>
                  <a:lnTo>
                    <a:pt x="283" y="452"/>
                  </a:lnTo>
                  <a:lnTo>
                    <a:pt x="302" y="428"/>
                  </a:lnTo>
                  <a:lnTo>
                    <a:pt x="322" y="407"/>
                  </a:lnTo>
                  <a:lnTo>
                    <a:pt x="342" y="385"/>
                  </a:lnTo>
                  <a:lnTo>
                    <a:pt x="363" y="363"/>
                  </a:lnTo>
                  <a:lnTo>
                    <a:pt x="384" y="342"/>
                  </a:lnTo>
                  <a:lnTo>
                    <a:pt x="406" y="322"/>
                  </a:lnTo>
                  <a:lnTo>
                    <a:pt x="429" y="302"/>
                  </a:lnTo>
                  <a:lnTo>
                    <a:pt x="451" y="282"/>
                  </a:lnTo>
                  <a:lnTo>
                    <a:pt x="474" y="265"/>
                  </a:lnTo>
                  <a:lnTo>
                    <a:pt x="499" y="246"/>
                  </a:lnTo>
                  <a:lnTo>
                    <a:pt x="522" y="229"/>
                  </a:lnTo>
                  <a:lnTo>
                    <a:pt x="546" y="211"/>
                  </a:lnTo>
                  <a:lnTo>
                    <a:pt x="571" y="195"/>
                  </a:lnTo>
                  <a:lnTo>
                    <a:pt x="597" y="179"/>
                  </a:lnTo>
                  <a:lnTo>
                    <a:pt x="623" y="164"/>
                  </a:lnTo>
                  <a:lnTo>
                    <a:pt x="649" y="150"/>
                  </a:lnTo>
                  <a:lnTo>
                    <a:pt x="675" y="135"/>
                  </a:lnTo>
                  <a:lnTo>
                    <a:pt x="702" y="123"/>
                  </a:lnTo>
                  <a:lnTo>
                    <a:pt x="729" y="109"/>
                  </a:lnTo>
                  <a:lnTo>
                    <a:pt x="757" y="97"/>
                  </a:lnTo>
                  <a:lnTo>
                    <a:pt x="785" y="86"/>
                  </a:lnTo>
                  <a:lnTo>
                    <a:pt x="814" y="75"/>
                  </a:lnTo>
                  <a:lnTo>
                    <a:pt x="843" y="65"/>
                  </a:lnTo>
                  <a:lnTo>
                    <a:pt x="871" y="56"/>
                  </a:lnTo>
                  <a:lnTo>
                    <a:pt x="900" y="46"/>
                  </a:lnTo>
                  <a:lnTo>
                    <a:pt x="930" y="39"/>
                  </a:lnTo>
                  <a:lnTo>
                    <a:pt x="960" y="31"/>
                  </a:lnTo>
                  <a:lnTo>
                    <a:pt x="990" y="24"/>
                  </a:lnTo>
                  <a:lnTo>
                    <a:pt x="1020" y="19"/>
                  </a:lnTo>
                  <a:lnTo>
                    <a:pt x="1051" y="14"/>
                  </a:lnTo>
                  <a:lnTo>
                    <a:pt x="1081" y="9"/>
                  </a:lnTo>
                  <a:lnTo>
                    <a:pt x="1113" y="7"/>
                  </a:lnTo>
                  <a:lnTo>
                    <a:pt x="1144" y="4"/>
                  </a:lnTo>
                  <a:lnTo>
                    <a:pt x="1176" y="1"/>
                  </a:lnTo>
                  <a:lnTo>
                    <a:pt x="1208" y="0"/>
                  </a:lnTo>
                  <a:lnTo>
                    <a:pt x="1240" y="0"/>
                  </a:lnTo>
                  <a:close/>
                  <a:moveTo>
                    <a:pt x="1240" y="20"/>
                  </a:moveTo>
                  <a:lnTo>
                    <a:pt x="1208" y="20"/>
                  </a:lnTo>
                  <a:lnTo>
                    <a:pt x="1177" y="22"/>
                  </a:lnTo>
                  <a:lnTo>
                    <a:pt x="1146" y="24"/>
                  </a:lnTo>
                  <a:lnTo>
                    <a:pt x="1116" y="27"/>
                  </a:lnTo>
                  <a:lnTo>
                    <a:pt x="1084" y="30"/>
                  </a:lnTo>
                  <a:lnTo>
                    <a:pt x="1054" y="34"/>
                  </a:lnTo>
                  <a:lnTo>
                    <a:pt x="1024" y="39"/>
                  </a:lnTo>
                  <a:lnTo>
                    <a:pt x="994" y="45"/>
                  </a:lnTo>
                  <a:lnTo>
                    <a:pt x="964" y="52"/>
                  </a:lnTo>
                  <a:lnTo>
                    <a:pt x="935" y="59"/>
                  </a:lnTo>
                  <a:lnTo>
                    <a:pt x="905" y="67"/>
                  </a:lnTo>
                  <a:lnTo>
                    <a:pt x="877" y="75"/>
                  </a:lnTo>
                  <a:lnTo>
                    <a:pt x="848" y="84"/>
                  </a:lnTo>
                  <a:lnTo>
                    <a:pt x="821" y="94"/>
                  </a:lnTo>
                  <a:lnTo>
                    <a:pt x="792" y="105"/>
                  </a:lnTo>
                  <a:lnTo>
                    <a:pt x="765" y="116"/>
                  </a:lnTo>
                  <a:lnTo>
                    <a:pt x="737" y="128"/>
                  </a:lnTo>
                  <a:lnTo>
                    <a:pt x="711" y="140"/>
                  </a:lnTo>
                  <a:lnTo>
                    <a:pt x="684" y="154"/>
                  </a:lnTo>
                  <a:lnTo>
                    <a:pt x="658" y="168"/>
                  </a:lnTo>
                  <a:lnTo>
                    <a:pt x="632" y="181"/>
                  </a:lnTo>
                  <a:lnTo>
                    <a:pt x="608" y="196"/>
                  </a:lnTo>
                  <a:lnTo>
                    <a:pt x="583" y="213"/>
                  </a:lnTo>
                  <a:lnTo>
                    <a:pt x="559" y="229"/>
                  </a:lnTo>
                  <a:lnTo>
                    <a:pt x="534" y="246"/>
                  </a:lnTo>
                  <a:lnTo>
                    <a:pt x="511" y="262"/>
                  </a:lnTo>
                  <a:lnTo>
                    <a:pt x="486" y="281"/>
                  </a:lnTo>
                  <a:lnTo>
                    <a:pt x="464" y="299"/>
                  </a:lnTo>
                  <a:lnTo>
                    <a:pt x="441" y="318"/>
                  </a:lnTo>
                  <a:lnTo>
                    <a:pt x="419" y="337"/>
                  </a:lnTo>
                  <a:lnTo>
                    <a:pt x="399" y="357"/>
                  </a:lnTo>
                  <a:lnTo>
                    <a:pt x="377" y="378"/>
                  </a:lnTo>
                  <a:lnTo>
                    <a:pt x="357" y="398"/>
                  </a:lnTo>
                  <a:lnTo>
                    <a:pt x="337" y="420"/>
                  </a:lnTo>
                  <a:lnTo>
                    <a:pt x="318" y="442"/>
                  </a:lnTo>
                  <a:lnTo>
                    <a:pt x="299" y="464"/>
                  </a:lnTo>
                  <a:lnTo>
                    <a:pt x="280" y="487"/>
                  </a:lnTo>
                  <a:lnTo>
                    <a:pt x="262" y="510"/>
                  </a:lnTo>
                  <a:lnTo>
                    <a:pt x="246" y="534"/>
                  </a:lnTo>
                  <a:lnTo>
                    <a:pt x="228" y="558"/>
                  </a:lnTo>
                  <a:lnTo>
                    <a:pt x="212" y="583"/>
                  </a:lnTo>
                  <a:lnTo>
                    <a:pt x="197" y="607"/>
                  </a:lnTo>
                  <a:lnTo>
                    <a:pt x="182" y="633"/>
                  </a:lnTo>
                  <a:lnTo>
                    <a:pt x="168" y="658"/>
                  </a:lnTo>
                  <a:lnTo>
                    <a:pt x="153" y="685"/>
                  </a:lnTo>
                  <a:lnTo>
                    <a:pt x="141" y="711"/>
                  </a:lnTo>
                  <a:lnTo>
                    <a:pt x="129" y="738"/>
                  </a:lnTo>
                  <a:lnTo>
                    <a:pt x="116" y="766"/>
                  </a:lnTo>
                  <a:lnTo>
                    <a:pt x="105" y="793"/>
                  </a:lnTo>
                  <a:lnTo>
                    <a:pt x="95" y="820"/>
                  </a:lnTo>
                  <a:lnTo>
                    <a:pt x="85" y="849"/>
                  </a:lnTo>
                  <a:lnTo>
                    <a:pt x="75" y="878"/>
                  </a:lnTo>
                  <a:lnTo>
                    <a:pt x="67" y="906"/>
                  </a:lnTo>
                  <a:lnTo>
                    <a:pt x="59" y="935"/>
                  </a:lnTo>
                  <a:lnTo>
                    <a:pt x="52" y="965"/>
                  </a:lnTo>
                  <a:lnTo>
                    <a:pt x="45" y="994"/>
                  </a:lnTo>
                  <a:lnTo>
                    <a:pt x="40" y="1024"/>
                  </a:lnTo>
                  <a:lnTo>
                    <a:pt x="34" y="1054"/>
                  </a:lnTo>
                  <a:lnTo>
                    <a:pt x="30" y="1084"/>
                  </a:lnTo>
                  <a:lnTo>
                    <a:pt x="26" y="1115"/>
                  </a:lnTo>
                  <a:lnTo>
                    <a:pt x="24" y="1146"/>
                  </a:lnTo>
                  <a:lnTo>
                    <a:pt x="22" y="1176"/>
                  </a:lnTo>
                  <a:lnTo>
                    <a:pt x="21" y="1208"/>
                  </a:lnTo>
                  <a:lnTo>
                    <a:pt x="21" y="1239"/>
                  </a:lnTo>
                  <a:lnTo>
                    <a:pt x="21" y="1271"/>
                  </a:lnTo>
                  <a:lnTo>
                    <a:pt x="22" y="1302"/>
                  </a:lnTo>
                  <a:lnTo>
                    <a:pt x="24" y="1333"/>
                  </a:lnTo>
                  <a:lnTo>
                    <a:pt x="26" y="1365"/>
                  </a:lnTo>
                  <a:lnTo>
                    <a:pt x="30" y="1395"/>
                  </a:lnTo>
                  <a:lnTo>
                    <a:pt x="34" y="1425"/>
                  </a:lnTo>
                  <a:lnTo>
                    <a:pt x="40" y="1455"/>
                  </a:lnTo>
                  <a:lnTo>
                    <a:pt x="45" y="1485"/>
                  </a:lnTo>
                  <a:lnTo>
                    <a:pt x="52" y="1515"/>
                  </a:lnTo>
                  <a:lnTo>
                    <a:pt x="59" y="1545"/>
                  </a:lnTo>
                  <a:lnTo>
                    <a:pt x="67" y="1574"/>
                  </a:lnTo>
                  <a:lnTo>
                    <a:pt x="75" y="1602"/>
                  </a:lnTo>
                  <a:lnTo>
                    <a:pt x="85" y="1631"/>
                  </a:lnTo>
                  <a:lnTo>
                    <a:pt x="95" y="1658"/>
                  </a:lnTo>
                  <a:lnTo>
                    <a:pt x="105" y="1687"/>
                  </a:lnTo>
                  <a:lnTo>
                    <a:pt x="116" y="1714"/>
                  </a:lnTo>
                  <a:lnTo>
                    <a:pt x="129" y="1742"/>
                  </a:lnTo>
                  <a:lnTo>
                    <a:pt x="141" y="1769"/>
                  </a:lnTo>
                  <a:lnTo>
                    <a:pt x="153" y="1795"/>
                  </a:lnTo>
                  <a:lnTo>
                    <a:pt x="168" y="1821"/>
                  </a:lnTo>
                  <a:lnTo>
                    <a:pt x="182" y="1847"/>
                  </a:lnTo>
                  <a:lnTo>
                    <a:pt x="197" y="1871"/>
                  </a:lnTo>
                  <a:lnTo>
                    <a:pt x="212" y="1897"/>
                  </a:lnTo>
                  <a:lnTo>
                    <a:pt x="228" y="1922"/>
                  </a:lnTo>
                  <a:lnTo>
                    <a:pt x="246" y="1945"/>
                  </a:lnTo>
                  <a:lnTo>
                    <a:pt x="262" y="1970"/>
                  </a:lnTo>
                  <a:lnTo>
                    <a:pt x="280" y="1993"/>
                  </a:lnTo>
                  <a:lnTo>
                    <a:pt x="299" y="2015"/>
                  </a:lnTo>
                  <a:lnTo>
                    <a:pt x="318" y="2038"/>
                  </a:lnTo>
                  <a:lnTo>
                    <a:pt x="337" y="2060"/>
                  </a:lnTo>
                  <a:lnTo>
                    <a:pt x="357" y="2081"/>
                  </a:lnTo>
                  <a:lnTo>
                    <a:pt x="377" y="2102"/>
                  </a:lnTo>
                  <a:lnTo>
                    <a:pt x="399" y="2122"/>
                  </a:lnTo>
                  <a:lnTo>
                    <a:pt x="419" y="2142"/>
                  </a:lnTo>
                  <a:lnTo>
                    <a:pt x="441" y="2162"/>
                  </a:lnTo>
                  <a:lnTo>
                    <a:pt x="464" y="2181"/>
                  </a:lnTo>
                  <a:lnTo>
                    <a:pt x="486" y="2199"/>
                  </a:lnTo>
                  <a:lnTo>
                    <a:pt x="511" y="2217"/>
                  </a:lnTo>
                  <a:lnTo>
                    <a:pt x="534" y="2234"/>
                  </a:lnTo>
                  <a:lnTo>
                    <a:pt x="559" y="2251"/>
                  </a:lnTo>
                  <a:lnTo>
                    <a:pt x="583" y="2267"/>
                  </a:lnTo>
                  <a:lnTo>
                    <a:pt x="608" y="2282"/>
                  </a:lnTo>
                  <a:lnTo>
                    <a:pt x="632" y="2297"/>
                  </a:lnTo>
                  <a:lnTo>
                    <a:pt x="658" y="2312"/>
                  </a:lnTo>
                  <a:lnTo>
                    <a:pt x="684" y="2326"/>
                  </a:lnTo>
                  <a:lnTo>
                    <a:pt x="711" y="2338"/>
                  </a:lnTo>
                  <a:lnTo>
                    <a:pt x="737" y="2352"/>
                  </a:lnTo>
                  <a:lnTo>
                    <a:pt x="765" y="2363"/>
                  </a:lnTo>
                  <a:lnTo>
                    <a:pt x="792" y="2375"/>
                  </a:lnTo>
                  <a:lnTo>
                    <a:pt x="821" y="2384"/>
                  </a:lnTo>
                  <a:lnTo>
                    <a:pt x="848" y="2395"/>
                  </a:lnTo>
                  <a:lnTo>
                    <a:pt x="877" y="2404"/>
                  </a:lnTo>
                  <a:lnTo>
                    <a:pt x="905" y="2413"/>
                  </a:lnTo>
                  <a:lnTo>
                    <a:pt x="935" y="2420"/>
                  </a:lnTo>
                  <a:lnTo>
                    <a:pt x="964" y="2428"/>
                  </a:lnTo>
                  <a:lnTo>
                    <a:pt x="994" y="2434"/>
                  </a:lnTo>
                  <a:lnTo>
                    <a:pt x="1024" y="2440"/>
                  </a:lnTo>
                  <a:lnTo>
                    <a:pt x="1054" y="2445"/>
                  </a:lnTo>
                  <a:lnTo>
                    <a:pt x="1084" y="2449"/>
                  </a:lnTo>
                  <a:lnTo>
                    <a:pt x="1116" y="2453"/>
                  </a:lnTo>
                  <a:lnTo>
                    <a:pt x="1146" y="2455"/>
                  </a:lnTo>
                  <a:lnTo>
                    <a:pt x="1177" y="2457"/>
                  </a:lnTo>
                  <a:lnTo>
                    <a:pt x="1208" y="2458"/>
                  </a:lnTo>
                  <a:lnTo>
                    <a:pt x="1240" y="2460"/>
                  </a:lnTo>
                  <a:lnTo>
                    <a:pt x="1271" y="2458"/>
                  </a:lnTo>
                  <a:lnTo>
                    <a:pt x="1303" y="2457"/>
                  </a:lnTo>
                  <a:lnTo>
                    <a:pt x="1334" y="2455"/>
                  </a:lnTo>
                  <a:lnTo>
                    <a:pt x="1364" y="2453"/>
                  </a:lnTo>
                  <a:lnTo>
                    <a:pt x="1395" y="2449"/>
                  </a:lnTo>
                  <a:lnTo>
                    <a:pt x="1425" y="2445"/>
                  </a:lnTo>
                  <a:lnTo>
                    <a:pt x="1455" y="2440"/>
                  </a:lnTo>
                  <a:lnTo>
                    <a:pt x="1485" y="2434"/>
                  </a:lnTo>
                  <a:lnTo>
                    <a:pt x="1515" y="2428"/>
                  </a:lnTo>
                  <a:lnTo>
                    <a:pt x="1544" y="2420"/>
                  </a:lnTo>
                  <a:lnTo>
                    <a:pt x="1574" y="2413"/>
                  </a:lnTo>
                  <a:lnTo>
                    <a:pt x="1603" y="2404"/>
                  </a:lnTo>
                  <a:lnTo>
                    <a:pt x="1630" y="2395"/>
                  </a:lnTo>
                  <a:lnTo>
                    <a:pt x="1659" y="2384"/>
                  </a:lnTo>
                  <a:lnTo>
                    <a:pt x="1687" y="2375"/>
                  </a:lnTo>
                  <a:lnTo>
                    <a:pt x="1715" y="2363"/>
                  </a:lnTo>
                  <a:lnTo>
                    <a:pt x="1742" y="2352"/>
                  </a:lnTo>
                  <a:lnTo>
                    <a:pt x="1768" y="2338"/>
                  </a:lnTo>
                  <a:lnTo>
                    <a:pt x="1795" y="2326"/>
                  </a:lnTo>
                  <a:lnTo>
                    <a:pt x="1821" y="2312"/>
                  </a:lnTo>
                  <a:lnTo>
                    <a:pt x="1847" y="2297"/>
                  </a:lnTo>
                  <a:lnTo>
                    <a:pt x="1872" y="2282"/>
                  </a:lnTo>
                  <a:lnTo>
                    <a:pt x="1896" y="2267"/>
                  </a:lnTo>
                  <a:lnTo>
                    <a:pt x="1921" y="2251"/>
                  </a:lnTo>
                  <a:lnTo>
                    <a:pt x="1945" y="2234"/>
                  </a:lnTo>
                  <a:lnTo>
                    <a:pt x="1969" y="2217"/>
                  </a:lnTo>
                  <a:lnTo>
                    <a:pt x="1992" y="2199"/>
                  </a:lnTo>
                  <a:lnTo>
                    <a:pt x="2015" y="2181"/>
                  </a:lnTo>
                  <a:lnTo>
                    <a:pt x="2038" y="2162"/>
                  </a:lnTo>
                  <a:lnTo>
                    <a:pt x="2060" y="2142"/>
                  </a:lnTo>
                  <a:lnTo>
                    <a:pt x="2081" y="2122"/>
                  </a:lnTo>
                  <a:lnTo>
                    <a:pt x="2102" y="2102"/>
                  </a:lnTo>
                  <a:lnTo>
                    <a:pt x="2123" y="2081"/>
                  </a:lnTo>
                  <a:lnTo>
                    <a:pt x="2142" y="2060"/>
                  </a:lnTo>
                  <a:lnTo>
                    <a:pt x="2161" y="2038"/>
                  </a:lnTo>
                  <a:lnTo>
                    <a:pt x="2180" y="2015"/>
                  </a:lnTo>
                  <a:lnTo>
                    <a:pt x="2199" y="1993"/>
                  </a:lnTo>
                  <a:lnTo>
                    <a:pt x="2217" y="1970"/>
                  </a:lnTo>
                  <a:lnTo>
                    <a:pt x="2233" y="1945"/>
                  </a:lnTo>
                  <a:lnTo>
                    <a:pt x="2251" y="1922"/>
                  </a:lnTo>
                  <a:lnTo>
                    <a:pt x="2268" y="1897"/>
                  </a:lnTo>
                  <a:lnTo>
                    <a:pt x="2283" y="1871"/>
                  </a:lnTo>
                  <a:lnTo>
                    <a:pt x="2298" y="1847"/>
                  </a:lnTo>
                  <a:lnTo>
                    <a:pt x="2311" y="1821"/>
                  </a:lnTo>
                  <a:lnTo>
                    <a:pt x="2326" y="1795"/>
                  </a:lnTo>
                  <a:lnTo>
                    <a:pt x="2339" y="1769"/>
                  </a:lnTo>
                  <a:lnTo>
                    <a:pt x="2351" y="1742"/>
                  </a:lnTo>
                  <a:lnTo>
                    <a:pt x="2363" y="1714"/>
                  </a:lnTo>
                  <a:lnTo>
                    <a:pt x="2374" y="1687"/>
                  </a:lnTo>
                  <a:lnTo>
                    <a:pt x="2385" y="1658"/>
                  </a:lnTo>
                  <a:lnTo>
                    <a:pt x="2395" y="1631"/>
                  </a:lnTo>
                  <a:lnTo>
                    <a:pt x="2404" y="1602"/>
                  </a:lnTo>
                  <a:lnTo>
                    <a:pt x="2412" y="1574"/>
                  </a:lnTo>
                  <a:lnTo>
                    <a:pt x="2420" y="1545"/>
                  </a:lnTo>
                  <a:lnTo>
                    <a:pt x="2427" y="1515"/>
                  </a:lnTo>
                  <a:lnTo>
                    <a:pt x="2434" y="1485"/>
                  </a:lnTo>
                  <a:lnTo>
                    <a:pt x="2440" y="1455"/>
                  </a:lnTo>
                  <a:lnTo>
                    <a:pt x="2445" y="1425"/>
                  </a:lnTo>
                  <a:lnTo>
                    <a:pt x="2449" y="1395"/>
                  </a:lnTo>
                  <a:lnTo>
                    <a:pt x="2453" y="1365"/>
                  </a:lnTo>
                  <a:lnTo>
                    <a:pt x="2456" y="1333"/>
                  </a:lnTo>
                  <a:lnTo>
                    <a:pt x="2457" y="1302"/>
                  </a:lnTo>
                  <a:lnTo>
                    <a:pt x="2459" y="1271"/>
                  </a:lnTo>
                  <a:lnTo>
                    <a:pt x="2459" y="1239"/>
                  </a:lnTo>
                  <a:lnTo>
                    <a:pt x="2459" y="1208"/>
                  </a:lnTo>
                  <a:lnTo>
                    <a:pt x="2457" y="1176"/>
                  </a:lnTo>
                  <a:lnTo>
                    <a:pt x="2456" y="1146"/>
                  </a:lnTo>
                  <a:lnTo>
                    <a:pt x="2453" y="1115"/>
                  </a:lnTo>
                  <a:lnTo>
                    <a:pt x="2449" y="1084"/>
                  </a:lnTo>
                  <a:lnTo>
                    <a:pt x="2445" y="1054"/>
                  </a:lnTo>
                  <a:lnTo>
                    <a:pt x="2440" y="1024"/>
                  </a:lnTo>
                  <a:lnTo>
                    <a:pt x="2434" y="994"/>
                  </a:lnTo>
                  <a:lnTo>
                    <a:pt x="2427" y="965"/>
                  </a:lnTo>
                  <a:lnTo>
                    <a:pt x="2420" y="935"/>
                  </a:lnTo>
                  <a:lnTo>
                    <a:pt x="2412" y="906"/>
                  </a:lnTo>
                  <a:lnTo>
                    <a:pt x="2404" y="878"/>
                  </a:lnTo>
                  <a:lnTo>
                    <a:pt x="2395" y="849"/>
                  </a:lnTo>
                  <a:lnTo>
                    <a:pt x="2385" y="820"/>
                  </a:lnTo>
                  <a:lnTo>
                    <a:pt x="2374" y="793"/>
                  </a:lnTo>
                  <a:lnTo>
                    <a:pt x="2363" y="766"/>
                  </a:lnTo>
                  <a:lnTo>
                    <a:pt x="2351" y="738"/>
                  </a:lnTo>
                  <a:lnTo>
                    <a:pt x="2339" y="711"/>
                  </a:lnTo>
                  <a:lnTo>
                    <a:pt x="2326" y="685"/>
                  </a:lnTo>
                  <a:lnTo>
                    <a:pt x="2311" y="658"/>
                  </a:lnTo>
                  <a:lnTo>
                    <a:pt x="2298" y="633"/>
                  </a:lnTo>
                  <a:lnTo>
                    <a:pt x="2283" y="607"/>
                  </a:lnTo>
                  <a:lnTo>
                    <a:pt x="2268" y="583"/>
                  </a:lnTo>
                  <a:lnTo>
                    <a:pt x="2251" y="558"/>
                  </a:lnTo>
                  <a:lnTo>
                    <a:pt x="2233" y="534"/>
                  </a:lnTo>
                  <a:lnTo>
                    <a:pt x="2217" y="510"/>
                  </a:lnTo>
                  <a:lnTo>
                    <a:pt x="2199" y="487"/>
                  </a:lnTo>
                  <a:lnTo>
                    <a:pt x="2180" y="464"/>
                  </a:lnTo>
                  <a:lnTo>
                    <a:pt x="2161" y="442"/>
                  </a:lnTo>
                  <a:lnTo>
                    <a:pt x="2142" y="420"/>
                  </a:lnTo>
                  <a:lnTo>
                    <a:pt x="2123" y="398"/>
                  </a:lnTo>
                  <a:lnTo>
                    <a:pt x="2102" y="378"/>
                  </a:lnTo>
                  <a:lnTo>
                    <a:pt x="2081" y="357"/>
                  </a:lnTo>
                  <a:lnTo>
                    <a:pt x="2060" y="337"/>
                  </a:lnTo>
                  <a:lnTo>
                    <a:pt x="2038" y="318"/>
                  </a:lnTo>
                  <a:lnTo>
                    <a:pt x="2015" y="299"/>
                  </a:lnTo>
                  <a:lnTo>
                    <a:pt x="1992" y="281"/>
                  </a:lnTo>
                  <a:lnTo>
                    <a:pt x="1969" y="262"/>
                  </a:lnTo>
                  <a:lnTo>
                    <a:pt x="1945" y="246"/>
                  </a:lnTo>
                  <a:lnTo>
                    <a:pt x="1921" y="229"/>
                  </a:lnTo>
                  <a:lnTo>
                    <a:pt x="1896" y="213"/>
                  </a:lnTo>
                  <a:lnTo>
                    <a:pt x="1872" y="196"/>
                  </a:lnTo>
                  <a:lnTo>
                    <a:pt x="1847" y="181"/>
                  </a:lnTo>
                  <a:lnTo>
                    <a:pt x="1821" y="168"/>
                  </a:lnTo>
                  <a:lnTo>
                    <a:pt x="1795" y="154"/>
                  </a:lnTo>
                  <a:lnTo>
                    <a:pt x="1768" y="140"/>
                  </a:lnTo>
                  <a:lnTo>
                    <a:pt x="1742" y="128"/>
                  </a:lnTo>
                  <a:lnTo>
                    <a:pt x="1715" y="116"/>
                  </a:lnTo>
                  <a:lnTo>
                    <a:pt x="1687" y="105"/>
                  </a:lnTo>
                  <a:lnTo>
                    <a:pt x="1659" y="94"/>
                  </a:lnTo>
                  <a:lnTo>
                    <a:pt x="1630" y="84"/>
                  </a:lnTo>
                  <a:lnTo>
                    <a:pt x="1603" y="75"/>
                  </a:lnTo>
                  <a:lnTo>
                    <a:pt x="1574" y="67"/>
                  </a:lnTo>
                  <a:lnTo>
                    <a:pt x="1544" y="59"/>
                  </a:lnTo>
                  <a:lnTo>
                    <a:pt x="1515" y="52"/>
                  </a:lnTo>
                  <a:lnTo>
                    <a:pt x="1485" y="45"/>
                  </a:lnTo>
                  <a:lnTo>
                    <a:pt x="1455" y="39"/>
                  </a:lnTo>
                  <a:lnTo>
                    <a:pt x="1425" y="34"/>
                  </a:lnTo>
                  <a:lnTo>
                    <a:pt x="1395" y="30"/>
                  </a:lnTo>
                  <a:lnTo>
                    <a:pt x="1364" y="27"/>
                  </a:lnTo>
                  <a:lnTo>
                    <a:pt x="1334" y="24"/>
                  </a:lnTo>
                  <a:lnTo>
                    <a:pt x="1303" y="22"/>
                  </a:lnTo>
                  <a:lnTo>
                    <a:pt x="1271" y="20"/>
                  </a:lnTo>
                  <a:lnTo>
                    <a:pt x="1240" y="20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1" name="Freeform 519"/>
            <p:cNvSpPr>
              <a:spLocks noChangeAspect="1" noEditPoints="1"/>
            </p:cNvSpPr>
            <p:nvPr/>
          </p:nvSpPr>
          <p:spPr bwMode="auto">
            <a:xfrm>
              <a:off x="2111" y="1772"/>
              <a:ext cx="1543" cy="1544"/>
            </a:xfrm>
            <a:custGeom>
              <a:avLst/>
              <a:gdLst>
                <a:gd name="T0" fmla="*/ 838 w 1545"/>
                <a:gd name="T1" fmla="*/ 15 h 1546"/>
                <a:gd name="T2" fmla="*/ 983 w 1545"/>
                <a:gd name="T3" fmla="*/ 60 h 1546"/>
                <a:gd name="T4" fmla="*/ 1099 w 1545"/>
                <a:gd name="T5" fmla="*/ 142 h 1546"/>
                <a:gd name="T6" fmla="*/ 1165 w 1545"/>
                <a:gd name="T7" fmla="*/ 252 h 1546"/>
                <a:gd name="T8" fmla="*/ 1272 w 1545"/>
                <a:gd name="T9" fmla="*/ 386 h 1546"/>
                <a:gd name="T10" fmla="*/ 1346 w 1545"/>
                <a:gd name="T11" fmla="*/ 508 h 1546"/>
                <a:gd name="T12" fmla="*/ 1365 w 1545"/>
                <a:gd name="T13" fmla="*/ 643 h 1546"/>
                <a:gd name="T14" fmla="*/ 1354 w 1545"/>
                <a:gd name="T15" fmla="*/ 820 h 1546"/>
                <a:gd name="T16" fmla="*/ 1312 w 1545"/>
                <a:gd name="T17" fmla="*/ 966 h 1546"/>
                <a:gd name="T18" fmla="*/ 1234 w 1545"/>
                <a:gd name="T19" fmla="*/ 1092 h 1546"/>
                <a:gd name="T20" fmla="*/ 1142 w 1545"/>
                <a:gd name="T21" fmla="*/ 1155 h 1546"/>
                <a:gd name="T22" fmla="*/ 1076 w 1545"/>
                <a:gd name="T23" fmla="*/ 1254 h 1546"/>
                <a:gd name="T24" fmla="*/ 877 w 1545"/>
                <a:gd name="T25" fmla="*/ 1342 h 1546"/>
                <a:gd name="T26" fmla="*/ 743 w 1545"/>
                <a:gd name="T27" fmla="*/ 1363 h 1546"/>
                <a:gd name="T28" fmla="*/ 565 w 1545"/>
                <a:gd name="T29" fmla="*/ 1357 h 1546"/>
                <a:gd name="T30" fmla="*/ 417 w 1545"/>
                <a:gd name="T31" fmla="*/ 1318 h 1546"/>
                <a:gd name="T32" fmla="*/ 371 w 1545"/>
                <a:gd name="T33" fmla="*/ 1254 h 1546"/>
                <a:gd name="T34" fmla="*/ 225 w 1545"/>
                <a:gd name="T35" fmla="*/ 1149 h 1546"/>
                <a:gd name="T36" fmla="*/ 131 w 1545"/>
                <a:gd name="T37" fmla="*/ 1092 h 1546"/>
                <a:gd name="T38" fmla="*/ 34 w 1545"/>
                <a:gd name="T39" fmla="*/ 913 h 1546"/>
                <a:gd name="T40" fmla="*/ 4 w 1545"/>
                <a:gd name="T41" fmla="*/ 761 h 1546"/>
                <a:gd name="T42" fmla="*/ 4 w 1545"/>
                <a:gd name="T43" fmla="*/ 603 h 1546"/>
                <a:gd name="T44" fmla="*/ 40 w 1545"/>
                <a:gd name="T45" fmla="*/ 435 h 1546"/>
                <a:gd name="T46" fmla="*/ 103 w 1545"/>
                <a:gd name="T47" fmla="*/ 386 h 1546"/>
                <a:gd name="T48" fmla="*/ 213 w 1545"/>
                <a:gd name="T49" fmla="*/ 239 h 1546"/>
                <a:gd name="T50" fmla="*/ 325 w 1545"/>
                <a:gd name="T51" fmla="*/ 142 h 1546"/>
                <a:gd name="T52" fmla="*/ 417 w 1545"/>
                <a:gd name="T53" fmla="*/ 46 h 1546"/>
                <a:gd name="T54" fmla="*/ 584 w 1545"/>
                <a:gd name="T55" fmla="*/ 5 h 1546"/>
                <a:gd name="T56" fmla="*/ 645 w 1545"/>
                <a:gd name="T57" fmla="*/ 22 h 1546"/>
                <a:gd name="T58" fmla="*/ 494 w 1545"/>
                <a:gd name="T59" fmla="*/ 43 h 1546"/>
                <a:gd name="T60" fmla="*/ 386 w 1545"/>
                <a:gd name="T61" fmla="*/ 102 h 1546"/>
                <a:gd name="T62" fmla="*/ 240 w 1545"/>
                <a:gd name="T63" fmla="*/ 240 h 1546"/>
                <a:gd name="T64" fmla="*/ 149 w 1545"/>
                <a:gd name="T65" fmla="*/ 352 h 1546"/>
                <a:gd name="T66" fmla="*/ 66 w 1545"/>
                <a:gd name="T67" fmla="*/ 424 h 1546"/>
                <a:gd name="T68" fmla="*/ 26 w 1545"/>
                <a:gd name="T69" fmla="*/ 587 h 1546"/>
                <a:gd name="T70" fmla="*/ 22 w 1545"/>
                <a:gd name="T71" fmla="*/ 741 h 1546"/>
                <a:gd name="T72" fmla="*/ 53 w 1545"/>
                <a:gd name="T73" fmla="*/ 906 h 1546"/>
                <a:gd name="T74" fmla="*/ 111 w 1545"/>
                <a:gd name="T75" fmla="*/ 1041 h 1546"/>
                <a:gd name="T76" fmla="*/ 254 w 1545"/>
                <a:gd name="T77" fmla="*/ 1148 h 1546"/>
                <a:gd name="T78" fmla="*/ 367 w 1545"/>
                <a:gd name="T79" fmla="*/ 1227 h 1546"/>
                <a:gd name="T80" fmla="*/ 459 w 1545"/>
                <a:gd name="T81" fmla="*/ 1312 h 1546"/>
                <a:gd name="T82" fmla="*/ 606 w 1545"/>
                <a:gd name="T83" fmla="*/ 1342 h 1546"/>
                <a:gd name="T84" fmla="*/ 778 w 1545"/>
                <a:gd name="T85" fmla="*/ 1339 h 1546"/>
                <a:gd name="T86" fmla="*/ 942 w 1545"/>
                <a:gd name="T87" fmla="*/ 1299 h 1546"/>
                <a:gd name="T88" fmla="*/ 1085 w 1545"/>
                <a:gd name="T89" fmla="*/ 1216 h 1546"/>
                <a:gd name="T90" fmla="*/ 1162 w 1545"/>
                <a:gd name="T91" fmla="*/ 1122 h 1546"/>
                <a:gd name="T92" fmla="*/ 1255 w 1545"/>
                <a:gd name="T93" fmla="*/ 1041 h 1546"/>
                <a:gd name="T94" fmla="*/ 1322 w 1545"/>
                <a:gd name="T95" fmla="*/ 871 h 1546"/>
                <a:gd name="T96" fmla="*/ 1345 w 1545"/>
                <a:gd name="T97" fmla="*/ 722 h 1546"/>
                <a:gd name="T98" fmla="*/ 1337 w 1545"/>
                <a:gd name="T99" fmla="*/ 568 h 1546"/>
                <a:gd name="T100" fmla="*/ 1293 w 1545"/>
                <a:gd name="T101" fmla="*/ 407 h 1546"/>
                <a:gd name="T102" fmla="*/ 1196 w 1545"/>
                <a:gd name="T103" fmla="*/ 322 h 1546"/>
                <a:gd name="T104" fmla="*/ 1115 w 1545"/>
                <a:gd name="T105" fmla="*/ 192 h 1546"/>
                <a:gd name="T106" fmla="*/ 1009 w 1545"/>
                <a:gd name="T107" fmla="*/ 94 h 1546"/>
                <a:gd name="T108" fmla="*/ 834 w 1545"/>
                <a:gd name="T109" fmla="*/ 35 h 1546"/>
                <a:gd name="T110" fmla="*/ 683 w 1545"/>
                <a:gd name="T111" fmla="*/ 20 h 154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545"/>
                <a:gd name="T169" fmla="*/ 0 h 1546"/>
                <a:gd name="T170" fmla="*/ 1545 w 1545"/>
                <a:gd name="T171" fmla="*/ 1546 h 154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545" h="1546">
                  <a:moveTo>
                    <a:pt x="773" y="0"/>
                  </a:moveTo>
                  <a:lnTo>
                    <a:pt x="812" y="1"/>
                  </a:lnTo>
                  <a:lnTo>
                    <a:pt x="833" y="2"/>
                  </a:lnTo>
                  <a:lnTo>
                    <a:pt x="852" y="4"/>
                  </a:lnTo>
                  <a:lnTo>
                    <a:pt x="890" y="8"/>
                  </a:lnTo>
                  <a:lnTo>
                    <a:pt x="909" y="12"/>
                  </a:lnTo>
                  <a:lnTo>
                    <a:pt x="928" y="15"/>
                  </a:lnTo>
                  <a:lnTo>
                    <a:pt x="967" y="24"/>
                  </a:lnTo>
                  <a:lnTo>
                    <a:pt x="984" y="28"/>
                  </a:lnTo>
                  <a:lnTo>
                    <a:pt x="1002" y="34"/>
                  </a:lnTo>
                  <a:lnTo>
                    <a:pt x="1021" y="41"/>
                  </a:lnTo>
                  <a:lnTo>
                    <a:pt x="1039" y="46"/>
                  </a:lnTo>
                  <a:lnTo>
                    <a:pt x="1057" y="53"/>
                  </a:lnTo>
                  <a:lnTo>
                    <a:pt x="1073" y="60"/>
                  </a:lnTo>
                  <a:lnTo>
                    <a:pt x="1091" y="68"/>
                  </a:lnTo>
                  <a:lnTo>
                    <a:pt x="1109" y="76"/>
                  </a:lnTo>
                  <a:lnTo>
                    <a:pt x="1141" y="93"/>
                  </a:lnTo>
                  <a:lnTo>
                    <a:pt x="1158" y="102"/>
                  </a:lnTo>
                  <a:lnTo>
                    <a:pt x="1174" y="112"/>
                  </a:lnTo>
                  <a:lnTo>
                    <a:pt x="1205" y="132"/>
                  </a:lnTo>
                  <a:lnTo>
                    <a:pt x="1220" y="142"/>
                  </a:lnTo>
                  <a:lnTo>
                    <a:pt x="1235" y="153"/>
                  </a:lnTo>
                  <a:lnTo>
                    <a:pt x="1264" y="176"/>
                  </a:lnTo>
                  <a:lnTo>
                    <a:pt x="1293" y="200"/>
                  </a:lnTo>
                  <a:lnTo>
                    <a:pt x="1306" y="213"/>
                  </a:lnTo>
                  <a:lnTo>
                    <a:pt x="1319" y="226"/>
                  </a:lnTo>
                  <a:lnTo>
                    <a:pt x="1332" y="239"/>
                  </a:lnTo>
                  <a:lnTo>
                    <a:pt x="1345" y="252"/>
                  </a:lnTo>
                  <a:lnTo>
                    <a:pt x="1369" y="281"/>
                  </a:lnTo>
                  <a:lnTo>
                    <a:pt x="1382" y="296"/>
                  </a:lnTo>
                  <a:lnTo>
                    <a:pt x="1392" y="310"/>
                  </a:lnTo>
                  <a:lnTo>
                    <a:pt x="1403" y="325"/>
                  </a:lnTo>
                  <a:lnTo>
                    <a:pt x="1414" y="341"/>
                  </a:lnTo>
                  <a:lnTo>
                    <a:pt x="1433" y="372"/>
                  </a:lnTo>
                  <a:lnTo>
                    <a:pt x="1452" y="404"/>
                  </a:lnTo>
                  <a:lnTo>
                    <a:pt x="1470" y="438"/>
                  </a:lnTo>
                  <a:lnTo>
                    <a:pt x="1477" y="454"/>
                  </a:lnTo>
                  <a:lnTo>
                    <a:pt x="1485" y="472"/>
                  </a:lnTo>
                  <a:lnTo>
                    <a:pt x="1499" y="507"/>
                  </a:lnTo>
                  <a:lnTo>
                    <a:pt x="1511" y="543"/>
                  </a:lnTo>
                  <a:lnTo>
                    <a:pt x="1522" y="580"/>
                  </a:lnTo>
                  <a:lnTo>
                    <a:pt x="1526" y="598"/>
                  </a:lnTo>
                  <a:lnTo>
                    <a:pt x="1530" y="617"/>
                  </a:lnTo>
                  <a:lnTo>
                    <a:pt x="1534" y="636"/>
                  </a:lnTo>
                  <a:lnTo>
                    <a:pt x="1537" y="655"/>
                  </a:lnTo>
                  <a:lnTo>
                    <a:pt x="1540" y="674"/>
                  </a:lnTo>
                  <a:lnTo>
                    <a:pt x="1541" y="693"/>
                  </a:lnTo>
                  <a:lnTo>
                    <a:pt x="1544" y="714"/>
                  </a:lnTo>
                  <a:lnTo>
                    <a:pt x="1545" y="733"/>
                  </a:lnTo>
                  <a:lnTo>
                    <a:pt x="1545" y="753"/>
                  </a:lnTo>
                  <a:lnTo>
                    <a:pt x="1545" y="772"/>
                  </a:lnTo>
                  <a:lnTo>
                    <a:pt x="1545" y="812"/>
                  </a:lnTo>
                  <a:lnTo>
                    <a:pt x="1544" y="832"/>
                  </a:lnTo>
                  <a:lnTo>
                    <a:pt x="1541" y="851"/>
                  </a:lnTo>
                  <a:lnTo>
                    <a:pt x="1537" y="891"/>
                  </a:lnTo>
                  <a:lnTo>
                    <a:pt x="1534" y="910"/>
                  </a:lnTo>
                  <a:lnTo>
                    <a:pt x="1530" y="928"/>
                  </a:lnTo>
                  <a:lnTo>
                    <a:pt x="1522" y="966"/>
                  </a:lnTo>
                  <a:lnTo>
                    <a:pt x="1517" y="984"/>
                  </a:lnTo>
                  <a:lnTo>
                    <a:pt x="1511" y="1003"/>
                  </a:lnTo>
                  <a:lnTo>
                    <a:pt x="1506" y="1021"/>
                  </a:lnTo>
                  <a:lnTo>
                    <a:pt x="1499" y="1038"/>
                  </a:lnTo>
                  <a:lnTo>
                    <a:pt x="1492" y="1056"/>
                  </a:lnTo>
                  <a:lnTo>
                    <a:pt x="1485" y="1074"/>
                  </a:lnTo>
                  <a:lnTo>
                    <a:pt x="1477" y="1090"/>
                  </a:lnTo>
                  <a:lnTo>
                    <a:pt x="1470" y="1108"/>
                  </a:lnTo>
                  <a:lnTo>
                    <a:pt x="1452" y="1141"/>
                  </a:lnTo>
                  <a:lnTo>
                    <a:pt x="1443" y="1157"/>
                  </a:lnTo>
                  <a:lnTo>
                    <a:pt x="1433" y="1174"/>
                  </a:lnTo>
                  <a:lnTo>
                    <a:pt x="1414" y="1205"/>
                  </a:lnTo>
                  <a:lnTo>
                    <a:pt x="1403" y="1220"/>
                  </a:lnTo>
                  <a:lnTo>
                    <a:pt x="1392" y="1235"/>
                  </a:lnTo>
                  <a:lnTo>
                    <a:pt x="1369" y="1265"/>
                  </a:lnTo>
                  <a:lnTo>
                    <a:pt x="1345" y="1292"/>
                  </a:lnTo>
                  <a:lnTo>
                    <a:pt x="1332" y="1306"/>
                  </a:lnTo>
                  <a:lnTo>
                    <a:pt x="1319" y="1320"/>
                  </a:lnTo>
                  <a:lnTo>
                    <a:pt x="1306" y="1332"/>
                  </a:lnTo>
                  <a:lnTo>
                    <a:pt x="1293" y="1346"/>
                  </a:lnTo>
                  <a:lnTo>
                    <a:pt x="1264" y="1369"/>
                  </a:lnTo>
                  <a:lnTo>
                    <a:pt x="1250" y="1381"/>
                  </a:lnTo>
                  <a:lnTo>
                    <a:pt x="1235" y="1392"/>
                  </a:lnTo>
                  <a:lnTo>
                    <a:pt x="1220" y="1403"/>
                  </a:lnTo>
                  <a:lnTo>
                    <a:pt x="1205" y="1414"/>
                  </a:lnTo>
                  <a:lnTo>
                    <a:pt x="1174" y="1434"/>
                  </a:lnTo>
                  <a:lnTo>
                    <a:pt x="1141" y="1452"/>
                  </a:lnTo>
                  <a:lnTo>
                    <a:pt x="1109" y="1470"/>
                  </a:lnTo>
                  <a:lnTo>
                    <a:pt x="1091" y="1478"/>
                  </a:lnTo>
                  <a:lnTo>
                    <a:pt x="1073" y="1485"/>
                  </a:lnTo>
                  <a:lnTo>
                    <a:pt x="1039" y="1498"/>
                  </a:lnTo>
                  <a:lnTo>
                    <a:pt x="1002" y="1511"/>
                  </a:lnTo>
                  <a:lnTo>
                    <a:pt x="967" y="1522"/>
                  </a:lnTo>
                  <a:lnTo>
                    <a:pt x="947" y="1526"/>
                  </a:lnTo>
                  <a:lnTo>
                    <a:pt x="928" y="1530"/>
                  </a:lnTo>
                  <a:lnTo>
                    <a:pt x="909" y="1534"/>
                  </a:lnTo>
                  <a:lnTo>
                    <a:pt x="890" y="1537"/>
                  </a:lnTo>
                  <a:lnTo>
                    <a:pt x="871" y="1539"/>
                  </a:lnTo>
                  <a:lnTo>
                    <a:pt x="852" y="1542"/>
                  </a:lnTo>
                  <a:lnTo>
                    <a:pt x="833" y="1543"/>
                  </a:lnTo>
                  <a:lnTo>
                    <a:pt x="812" y="1545"/>
                  </a:lnTo>
                  <a:lnTo>
                    <a:pt x="793" y="1545"/>
                  </a:lnTo>
                  <a:lnTo>
                    <a:pt x="773" y="1546"/>
                  </a:lnTo>
                  <a:lnTo>
                    <a:pt x="733" y="1545"/>
                  </a:lnTo>
                  <a:lnTo>
                    <a:pt x="713" y="1543"/>
                  </a:lnTo>
                  <a:lnTo>
                    <a:pt x="694" y="1542"/>
                  </a:lnTo>
                  <a:lnTo>
                    <a:pt x="655" y="1537"/>
                  </a:lnTo>
                  <a:lnTo>
                    <a:pt x="636" y="1534"/>
                  </a:lnTo>
                  <a:lnTo>
                    <a:pt x="617" y="1530"/>
                  </a:lnTo>
                  <a:lnTo>
                    <a:pt x="579" y="1522"/>
                  </a:lnTo>
                  <a:lnTo>
                    <a:pt x="561" y="1516"/>
                  </a:lnTo>
                  <a:lnTo>
                    <a:pt x="543" y="1511"/>
                  </a:lnTo>
                  <a:lnTo>
                    <a:pt x="524" y="1505"/>
                  </a:lnTo>
                  <a:lnTo>
                    <a:pt x="507" y="1498"/>
                  </a:lnTo>
                  <a:lnTo>
                    <a:pt x="489" y="1492"/>
                  </a:lnTo>
                  <a:lnTo>
                    <a:pt x="472" y="1485"/>
                  </a:lnTo>
                  <a:lnTo>
                    <a:pt x="455" y="1478"/>
                  </a:lnTo>
                  <a:lnTo>
                    <a:pt x="437" y="1470"/>
                  </a:lnTo>
                  <a:lnTo>
                    <a:pt x="404" y="1452"/>
                  </a:lnTo>
                  <a:lnTo>
                    <a:pt x="388" y="1444"/>
                  </a:lnTo>
                  <a:lnTo>
                    <a:pt x="371" y="1434"/>
                  </a:lnTo>
                  <a:lnTo>
                    <a:pt x="340" y="1414"/>
                  </a:lnTo>
                  <a:lnTo>
                    <a:pt x="325" y="1403"/>
                  </a:lnTo>
                  <a:lnTo>
                    <a:pt x="310" y="1392"/>
                  </a:lnTo>
                  <a:lnTo>
                    <a:pt x="281" y="1369"/>
                  </a:lnTo>
                  <a:lnTo>
                    <a:pt x="253" y="1346"/>
                  </a:lnTo>
                  <a:lnTo>
                    <a:pt x="239" y="1332"/>
                  </a:lnTo>
                  <a:lnTo>
                    <a:pt x="225" y="1320"/>
                  </a:lnTo>
                  <a:lnTo>
                    <a:pt x="213" y="1306"/>
                  </a:lnTo>
                  <a:lnTo>
                    <a:pt x="201" y="1292"/>
                  </a:lnTo>
                  <a:lnTo>
                    <a:pt x="176" y="1265"/>
                  </a:lnTo>
                  <a:lnTo>
                    <a:pt x="164" y="1250"/>
                  </a:lnTo>
                  <a:lnTo>
                    <a:pt x="153" y="1235"/>
                  </a:lnTo>
                  <a:lnTo>
                    <a:pt x="142" y="1220"/>
                  </a:lnTo>
                  <a:lnTo>
                    <a:pt x="131" y="1205"/>
                  </a:lnTo>
                  <a:lnTo>
                    <a:pt x="112" y="1174"/>
                  </a:lnTo>
                  <a:lnTo>
                    <a:pt x="93" y="1141"/>
                  </a:lnTo>
                  <a:lnTo>
                    <a:pt x="75" y="1108"/>
                  </a:lnTo>
                  <a:lnTo>
                    <a:pt x="68" y="1090"/>
                  </a:lnTo>
                  <a:lnTo>
                    <a:pt x="60" y="1074"/>
                  </a:lnTo>
                  <a:lnTo>
                    <a:pt x="47" y="1038"/>
                  </a:lnTo>
                  <a:lnTo>
                    <a:pt x="34" y="1003"/>
                  </a:lnTo>
                  <a:lnTo>
                    <a:pt x="23" y="966"/>
                  </a:lnTo>
                  <a:lnTo>
                    <a:pt x="19" y="947"/>
                  </a:lnTo>
                  <a:lnTo>
                    <a:pt x="15" y="928"/>
                  </a:lnTo>
                  <a:lnTo>
                    <a:pt x="11" y="910"/>
                  </a:lnTo>
                  <a:lnTo>
                    <a:pt x="8" y="891"/>
                  </a:lnTo>
                  <a:lnTo>
                    <a:pt x="6" y="871"/>
                  </a:lnTo>
                  <a:lnTo>
                    <a:pt x="4" y="851"/>
                  </a:lnTo>
                  <a:lnTo>
                    <a:pt x="2" y="832"/>
                  </a:lnTo>
                  <a:lnTo>
                    <a:pt x="0" y="812"/>
                  </a:lnTo>
                  <a:lnTo>
                    <a:pt x="0" y="793"/>
                  </a:lnTo>
                  <a:lnTo>
                    <a:pt x="0" y="772"/>
                  </a:lnTo>
                  <a:lnTo>
                    <a:pt x="0" y="733"/>
                  </a:lnTo>
                  <a:lnTo>
                    <a:pt x="2" y="714"/>
                  </a:lnTo>
                  <a:lnTo>
                    <a:pt x="4" y="693"/>
                  </a:lnTo>
                  <a:lnTo>
                    <a:pt x="8" y="655"/>
                  </a:lnTo>
                  <a:lnTo>
                    <a:pt x="11" y="636"/>
                  </a:lnTo>
                  <a:lnTo>
                    <a:pt x="15" y="617"/>
                  </a:lnTo>
                  <a:lnTo>
                    <a:pt x="23" y="580"/>
                  </a:lnTo>
                  <a:lnTo>
                    <a:pt x="29" y="561"/>
                  </a:lnTo>
                  <a:lnTo>
                    <a:pt x="34" y="543"/>
                  </a:lnTo>
                  <a:lnTo>
                    <a:pt x="40" y="525"/>
                  </a:lnTo>
                  <a:lnTo>
                    <a:pt x="47" y="507"/>
                  </a:lnTo>
                  <a:lnTo>
                    <a:pt x="53" y="490"/>
                  </a:lnTo>
                  <a:lnTo>
                    <a:pt x="60" y="472"/>
                  </a:lnTo>
                  <a:lnTo>
                    <a:pt x="68" y="454"/>
                  </a:lnTo>
                  <a:lnTo>
                    <a:pt x="75" y="438"/>
                  </a:lnTo>
                  <a:lnTo>
                    <a:pt x="93" y="404"/>
                  </a:lnTo>
                  <a:lnTo>
                    <a:pt x="103" y="387"/>
                  </a:lnTo>
                  <a:lnTo>
                    <a:pt x="112" y="372"/>
                  </a:lnTo>
                  <a:lnTo>
                    <a:pt x="131" y="341"/>
                  </a:lnTo>
                  <a:lnTo>
                    <a:pt x="142" y="325"/>
                  </a:lnTo>
                  <a:lnTo>
                    <a:pt x="153" y="310"/>
                  </a:lnTo>
                  <a:lnTo>
                    <a:pt x="176" y="281"/>
                  </a:lnTo>
                  <a:lnTo>
                    <a:pt x="201" y="252"/>
                  </a:lnTo>
                  <a:lnTo>
                    <a:pt x="213" y="239"/>
                  </a:lnTo>
                  <a:lnTo>
                    <a:pt x="225" y="226"/>
                  </a:lnTo>
                  <a:lnTo>
                    <a:pt x="239" y="213"/>
                  </a:lnTo>
                  <a:lnTo>
                    <a:pt x="253" y="200"/>
                  </a:lnTo>
                  <a:lnTo>
                    <a:pt x="281" y="176"/>
                  </a:lnTo>
                  <a:lnTo>
                    <a:pt x="295" y="165"/>
                  </a:lnTo>
                  <a:lnTo>
                    <a:pt x="310" y="153"/>
                  </a:lnTo>
                  <a:lnTo>
                    <a:pt x="325" y="142"/>
                  </a:lnTo>
                  <a:lnTo>
                    <a:pt x="340" y="132"/>
                  </a:lnTo>
                  <a:lnTo>
                    <a:pt x="371" y="112"/>
                  </a:lnTo>
                  <a:lnTo>
                    <a:pt x="404" y="93"/>
                  </a:lnTo>
                  <a:lnTo>
                    <a:pt x="437" y="76"/>
                  </a:lnTo>
                  <a:lnTo>
                    <a:pt x="455" y="68"/>
                  </a:lnTo>
                  <a:lnTo>
                    <a:pt x="472" y="60"/>
                  </a:lnTo>
                  <a:lnTo>
                    <a:pt x="507" y="46"/>
                  </a:lnTo>
                  <a:lnTo>
                    <a:pt x="543" y="34"/>
                  </a:lnTo>
                  <a:lnTo>
                    <a:pt x="579" y="24"/>
                  </a:lnTo>
                  <a:lnTo>
                    <a:pt x="598" y="19"/>
                  </a:lnTo>
                  <a:lnTo>
                    <a:pt x="617" y="15"/>
                  </a:lnTo>
                  <a:lnTo>
                    <a:pt x="636" y="12"/>
                  </a:lnTo>
                  <a:lnTo>
                    <a:pt x="655" y="8"/>
                  </a:lnTo>
                  <a:lnTo>
                    <a:pt x="674" y="5"/>
                  </a:lnTo>
                  <a:lnTo>
                    <a:pt x="694" y="4"/>
                  </a:lnTo>
                  <a:lnTo>
                    <a:pt x="713" y="2"/>
                  </a:lnTo>
                  <a:lnTo>
                    <a:pt x="733" y="1"/>
                  </a:lnTo>
                  <a:lnTo>
                    <a:pt x="752" y="0"/>
                  </a:lnTo>
                  <a:lnTo>
                    <a:pt x="773" y="0"/>
                  </a:lnTo>
                  <a:close/>
                  <a:moveTo>
                    <a:pt x="773" y="20"/>
                  </a:moveTo>
                  <a:lnTo>
                    <a:pt x="735" y="22"/>
                  </a:lnTo>
                  <a:lnTo>
                    <a:pt x="715" y="23"/>
                  </a:lnTo>
                  <a:lnTo>
                    <a:pt x="696" y="24"/>
                  </a:lnTo>
                  <a:lnTo>
                    <a:pt x="677" y="26"/>
                  </a:lnTo>
                  <a:lnTo>
                    <a:pt x="658" y="28"/>
                  </a:lnTo>
                  <a:lnTo>
                    <a:pt x="621" y="35"/>
                  </a:lnTo>
                  <a:lnTo>
                    <a:pt x="602" y="39"/>
                  </a:lnTo>
                  <a:lnTo>
                    <a:pt x="584" y="43"/>
                  </a:lnTo>
                  <a:lnTo>
                    <a:pt x="549" y="54"/>
                  </a:lnTo>
                  <a:lnTo>
                    <a:pt x="531" y="60"/>
                  </a:lnTo>
                  <a:lnTo>
                    <a:pt x="513" y="65"/>
                  </a:lnTo>
                  <a:lnTo>
                    <a:pt x="497" y="72"/>
                  </a:lnTo>
                  <a:lnTo>
                    <a:pt x="479" y="79"/>
                  </a:lnTo>
                  <a:lnTo>
                    <a:pt x="447" y="94"/>
                  </a:lnTo>
                  <a:lnTo>
                    <a:pt x="430" y="102"/>
                  </a:lnTo>
                  <a:lnTo>
                    <a:pt x="414" y="110"/>
                  </a:lnTo>
                  <a:lnTo>
                    <a:pt x="382" y="129"/>
                  </a:lnTo>
                  <a:lnTo>
                    <a:pt x="352" y="148"/>
                  </a:lnTo>
                  <a:lnTo>
                    <a:pt x="322" y="169"/>
                  </a:lnTo>
                  <a:lnTo>
                    <a:pt x="294" y="192"/>
                  </a:lnTo>
                  <a:lnTo>
                    <a:pt x="266" y="215"/>
                  </a:lnTo>
                  <a:lnTo>
                    <a:pt x="240" y="240"/>
                  </a:lnTo>
                  <a:lnTo>
                    <a:pt x="228" y="254"/>
                  </a:lnTo>
                  <a:lnTo>
                    <a:pt x="216" y="267"/>
                  </a:lnTo>
                  <a:lnTo>
                    <a:pt x="204" y="280"/>
                  </a:lnTo>
                  <a:lnTo>
                    <a:pt x="193" y="295"/>
                  </a:lnTo>
                  <a:lnTo>
                    <a:pt x="169" y="322"/>
                  </a:lnTo>
                  <a:lnTo>
                    <a:pt x="158" y="337"/>
                  </a:lnTo>
                  <a:lnTo>
                    <a:pt x="149" y="352"/>
                  </a:lnTo>
                  <a:lnTo>
                    <a:pt x="138" y="367"/>
                  </a:lnTo>
                  <a:lnTo>
                    <a:pt x="128" y="382"/>
                  </a:lnTo>
                  <a:lnTo>
                    <a:pt x="111" y="413"/>
                  </a:lnTo>
                  <a:lnTo>
                    <a:pt x="94" y="446"/>
                  </a:lnTo>
                  <a:lnTo>
                    <a:pt x="79" y="480"/>
                  </a:lnTo>
                  <a:lnTo>
                    <a:pt x="72" y="497"/>
                  </a:lnTo>
                  <a:lnTo>
                    <a:pt x="66" y="514"/>
                  </a:lnTo>
                  <a:lnTo>
                    <a:pt x="53" y="548"/>
                  </a:lnTo>
                  <a:lnTo>
                    <a:pt x="49" y="566"/>
                  </a:lnTo>
                  <a:lnTo>
                    <a:pt x="44" y="584"/>
                  </a:lnTo>
                  <a:lnTo>
                    <a:pt x="36" y="621"/>
                  </a:lnTo>
                  <a:lnTo>
                    <a:pt x="32" y="640"/>
                  </a:lnTo>
                  <a:lnTo>
                    <a:pt x="29" y="658"/>
                  </a:lnTo>
                  <a:lnTo>
                    <a:pt x="26" y="677"/>
                  </a:lnTo>
                  <a:lnTo>
                    <a:pt x="23" y="696"/>
                  </a:lnTo>
                  <a:lnTo>
                    <a:pt x="22" y="715"/>
                  </a:lnTo>
                  <a:lnTo>
                    <a:pt x="21" y="734"/>
                  </a:lnTo>
                  <a:lnTo>
                    <a:pt x="21" y="772"/>
                  </a:lnTo>
                  <a:lnTo>
                    <a:pt x="21" y="791"/>
                  </a:lnTo>
                  <a:lnTo>
                    <a:pt x="21" y="812"/>
                  </a:lnTo>
                  <a:lnTo>
                    <a:pt x="22" y="831"/>
                  </a:lnTo>
                  <a:lnTo>
                    <a:pt x="23" y="850"/>
                  </a:lnTo>
                  <a:lnTo>
                    <a:pt x="26" y="868"/>
                  </a:lnTo>
                  <a:lnTo>
                    <a:pt x="29" y="887"/>
                  </a:lnTo>
                  <a:lnTo>
                    <a:pt x="36" y="924"/>
                  </a:lnTo>
                  <a:lnTo>
                    <a:pt x="40" y="943"/>
                  </a:lnTo>
                  <a:lnTo>
                    <a:pt x="44" y="961"/>
                  </a:lnTo>
                  <a:lnTo>
                    <a:pt x="53" y="996"/>
                  </a:lnTo>
                  <a:lnTo>
                    <a:pt x="60" y="1014"/>
                  </a:lnTo>
                  <a:lnTo>
                    <a:pt x="66" y="1032"/>
                  </a:lnTo>
                  <a:lnTo>
                    <a:pt x="72" y="1048"/>
                  </a:lnTo>
                  <a:lnTo>
                    <a:pt x="79" y="1066"/>
                  </a:lnTo>
                  <a:lnTo>
                    <a:pt x="94" y="1099"/>
                  </a:lnTo>
                  <a:lnTo>
                    <a:pt x="103" y="1115"/>
                  </a:lnTo>
                  <a:lnTo>
                    <a:pt x="111" y="1131"/>
                  </a:lnTo>
                  <a:lnTo>
                    <a:pt x="128" y="1163"/>
                  </a:lnTo>
                  <a:lnTo>
                    <a:pt x="149" y="1194"/>
                  </a:lnTo>
                  <a:lnTo>
                    <a:pt x="169" y="1223"/>
                  </a:lnTo>
                  <a:lnTo>
                    <a:pt x="193" y="1251"/>
                  </a:lnTo>
                  <a:lnTo>
                    <a:pt x="216" y="1279"/>
                  </a:lnTo>
                  <a:lnTo>
                    <a:pt x="240" y="1305"/>
                  </a:lnTo>
                  <a:lnTo>
                    <a:pt x="254" y="1317"/>
                  </a:lnTo>
                  <a:lnTo>
                    <a:pt x="266" y="1329"/>
                  </a:lnTo>
                  <a:lnTo>
                    <a:pt x="280" y="1341"/>
                  </a:lnTo>
                  <a:lnTo>
                    <a:pt x="294" y="1354"/>
                  </a:lnTo>
                  <a:lnTo>
                    <a:pt x="322" y="1376"/>
                  </a:lnTo>
                  <a:lnTo>
                    <a:pt x="337" y="1387"/>
                  </a:lnTo>
                  <a:lnTo>
                    <a:pt x="352" y="1396"/>
                  </a:lnTo>
                  <a:lnTo>
                    <a:pt x="367" y="1407"/>
                  </a:lnTo>
                  <a:lnTo>
                    <a:pt x="382" y="1417"/>
                  </a:lnTo>
                  <a:lnTo>
                    <a:pt x="414" y="1434"/>
                  </a:lnTo>
                  <a:lnTo>
                    <a:pt x="447" y="1451"/>
                  </a:lnTo>
                  <a:lnTo>
                    <a:pt x="479" y="1466"/>
                  </a:lnTo>
                  <a:lnTo>
                    <a:pt x="497" y="1473"/>
                  </a:lnTo>
                  <a:lnTo>
                    <a:pt x="513" y="1479"/>
                  </a:lnTo>
                  <a:lnTo>
                    <a:pt x="549" y="1492"/>
                  </a:lnTo>
                  <a:lnTo>
                    <a:pt x="567" y="1497"/>
                  </a:lnTo>
                  <a:lnTo>
                    <a:pt x="584" y="1501"/>
                  </a:lnTo>
                  <a:lnTo>
                    <a:pt x="621" y="1509"/>
                  </a:lnTo>
                  <a:lnTo>
                    <a:pt x="639" y="1513"/>
                  </a:lnTo>
                  <a:lnTo>
                    <a:pt x="658" y="1516"/>
                  </a:lnTo>
                  <a:lnTo>
                    <a:pt x="677" y="1519"/>
                  </a:lnTo>
                  <a:lnTo>
                    <a:pt x="696" y="1522"/>
                  </a:lnTo>
                  <a:lnTo>
                    <a:pt x="715" y="1523"/>
                  </a:lnTo>
                  <a:lnTo>
                    <a:pt x="735" y="1524"/>
                  </a:lnTo>
                  <a:lnTo>
                    <a:pt x="773" y="1526"/>
                  </a:lnTo>
                  <a:lnTo>
                    <a:pt x="811" y="1524"/>
                  </a:lnTo>
                  <a:lnTo>
                    <a:pt x="830" y="1523"/>
                  </a:lnTo>
                  <a:lnTo>
                    <a:pt x="849" y="1522"/>
                  </a:lnTo>
                  <a:lnTo>
                    <a:pt x="868" y="1519"/>
                  </a:lnTo>
                  <a:lnTo>
                    <a:pt x="887" y="1516"/>
                  </a:lnTo>
                  <a:lnTo>
                    <a:pt x="924" y="1509"/>
                  </a:lnTo>
                  <a:lnTo>
                    <a:pt x="942" y="1505"/>
                  </a:lnTo>
                  <a:lnTo>
                    <a:pt x="961" y="1501"/>
                  </a:lnTo>
                  <a:lnTo>
                    <a:pt x="997" y="1492"/>
                  </a:lnTo>
                  <a:lnTo>
                    <a:pt x="1014" y="1486"/>
                  </a:lnTo>
                  <a:lnTo>
                    <a:pt x="1032" y="1479"/>
                  </a:lnTo>
                  <a:lnTo>
                    <a:pt x="1048" y="1473"/>
                  </a:lnTo>
                  <a:lnTo>
                    <a:pt x="1066" y="1466"/>
                  </a:lnTo>
                  <a:lnTo>
                    <a:pt x="1099" y="1451"/>
                  </a:lnTo>
                  <a:lnTo>
                    <a:pt x="1115" y="1442"/>
                  </a:lnTo>
                  <a:lnTo>
                    <a:pt x="1132" y="1434"/>
                  </a:lnTo>
                  <a:lnTo>
                    <a:pt x="1163" y="1417"/>
                  </a:lnTo>
                  <a:lnTo>
                    <a:pt x="1193" y="1396"/>
                  </a:lnTo>
                  <a:lnTo>
                    <a:pt x="1223" y="1376"/>
                  </a:lnTo>
                  <a:lnTo>
                    <a:pt x="1252" y="1354"/>
                  </a:lnTo>
                  <a:lnTo>
                    <a:pt x="1279" y="1329"/>
                  </a:lnTo>
                  <a:lnTo>
                    <a:pt x="1305" y="1305"/>
                  </a:lnTo>
                  <a:lnTo>
                    <a:pt x="1317" y="1292"/>
                  </a:lnTo>
                  <a:lnTo>
                    <a:pt x="1330" y="1279"/>
                  </a:lnTo>
                  <a:lnTo>
                    <a:pt x="1342" y="1265"/>
                  </a:lnTo>
                  <a:lnTo>
                    <a:pt x="1353" y="1251"/>
                  </a:lnTo>
                  <a:lnTo>
                    <a:pt x="1376" y="1223"/>
                  </a:lnTo>
                  <a:lnTo>
                    <a:pt x="1387" y="1208"/>
                  </a:lnTo>
                  <a:lnTo>
                    <a:pt x="1397" y="1194"/>
                  </a:lnTo>
                  <a:lnTo>
                    <a:pt x="1406" y="1178"/>
                  </a:lnTo>
                  <a:lnTo>
                    <a:pt x="1417" y="1163"/>
                  </a:lnTo>
                  <a:lnTo>
                    <a:pt x="1435" y="1131"/>
                  </a:lnTo>
                  <a:lnTo>
                    <a:pt x="1451" y="1099"/>
                  </a:lnTo>
                  <a:lnTo>
                    <a:pt x="1466" y="1066"/>
                  </a:lnTo>
                  <a:lnTo>
                    <a:pt x="1473" y="1048"/>
                  </a:lnTo>
                  <a:lnTo>
                    <a:pt x="1480" y="1032"/>
                  </a:lnTo>
                  <a:lnTo>
                    <a:pt x="1492" y="996"/>
                  </a:lnTo>
                  <a:lnTo>
                    <a:pt x="1496" y="978"/>
                  </a:lnTo>
                  <a:lnTo>
                    <a:pt x="1502" y="961"/>
                  </a:lnTo>
                  <a:lnTo>
                    <a:pt x="1510" y="924"/>
                  </a:lnTo>
                  <a:lnTo>
                    <a:pt x="1514" y="906"/>
                  </a:lnTo>
                  <a:lnTo>
                    <a:pt x="1517" y="887"/>
                  </a:lnTo>
                  <a:lnTo>
                    <a:pt x="1519" y="868"/>
                  </a:lnTo>
                  <a:lnTo>
                    <a:pt x="1521" y="850"/>
                  </a:lnTo>
                  <a:lnTo>
                    <a:pt x="1523" y="831"/>
                  </a:lnTo>
                  <a:lnTo>
                    <a:pt x="1525" y="812"/>
                  </a:lnTo>
                  <a:lnTo>
                    <a:pt x="1525" y="772"/>
                  </a:lnTo>
                  <a:lnTo>
                    <a:pt x="1525" y="753"/>
                  </a:lnTo>
                  <a:lnTo>
                    <a:pt x="1525" y="734"/>
                  </a:lnTo>
                  <a:lnTo>
                    <a:pt x="1523" y="715"/>
                  </a:lnTo>
                  <a:lnTo>
                    <a:pt x="1521" y="696"/>
                  </a:lnTo>
                  <a:lnTo>
                    <a:pt x="1519" y="677"/>
                  </a:lnTo>
                  <a:lnTo>
                    <a:pt x="1517" y="658"/>
                  </a:lnTo>
                  <a:lnTo>
                    <a:pt x="1510" y="621"/>
                  </a:lnTo>
                  <a:lnTo>
                    <a:pt x="1506" y="603"/>
                  </a:lnTo>
                  <a:lnTo>
                    <a:pt x="1502" y="584"/>
                  </a:lnTo>
                  <a:lnTo>
                    <a:pt x="1492" y="548"/>
                  </a:lnTo>
                  <a:lnTo>
                    <a:pt x="1485" y="531"/>
                  </a:lnTo>
                  <a:lnTo>
                    <a:pt x="1480" y="514"/>
                  </a:lnTo>
                  <a:lnTo>
                    <a:pt x="1473" y="497"/>
                  </a:lnTo>
                  <a:lnTo>
                    <a:pt x="1466" y="480"/>
                  </a:lnTo>
                  <a:lnTo>
                    <a:pt x="1451" y="446"/>
                  </a:lnTo>
                  <a:lnTo>
                    <a:pt x="1443" y="430"/>
                  </a:lnTo>
                  <a:lnTo>
                    <a:pt x="1435" y="413"/>
                  </a:lnTo>
                  <a:lnTo>
                    <a:pt x="1417" y="382"/>
                  </a:lnTo>
                  <a:lnTo>
                    <a:pt x="1397" y="352"/>
                  </a:lnTo>
                  <a:lnTo>
                    <a:pt x="1376" y="322"/>
                  </a:lnTo>
                  <a:lnTo>
                    <a:pt x="1353" y="295"/>
                  </a:lnTo>
                  <a:lnTo>
                    <a:pt x="1330" y="267"/>
                  </a:lnTo>
                  <a:lnTo>
                    <a:pt x="1305" y="240"/>
                  </a:lnTo>
                  <a:lnTo>
                    <a:pt x="1291" y="228"/>
                  </a:lnTo>
                  <a:lnTo>
                    <a:pt x="1279" y="215"/>
                  </a:lnTo>
                  <a:lnTo>
                    <a:pt x="1265" y="203"/>
                  </a:lnTo>
                  <a:lnTo>
                    <a:pt x="1252" y="192"/>
                  </a:lnTo>
                  <a:lnTo>
                    <a:pt x="1223" y="169"/>
                  </a:lnTo>
                  <a:lnTo>
                    <a:pt x="1208" y="159"/>
                  </a:lnTo>
                  <a:lnTo>
                    <a:pt x="1193" y="148"/>
                  </a:lnTo>
                  <a:lnTo>
                    <a:pt x="1178" y="139"/>
                  </a:lnTo>
                  <a:lnTo>
                    <a:pt x="1163" y="129"/>
                  </a:lnTo>
                  <a:lnTo>
                    <a:pt x="1132" y="110"/>
                  </a:lnTo>
                  <a:lnTo>
                    <a:pt x="1099" y="94"/>
                  </a:lnTo>
                  <a:lnTo>
                    <a:pt x="1066" y="79"/>
                  </a:lnTo>
                  <a:lnTo>
                    <a:pt x="1048" y="72"/>
                  </a:lnTo>
                  <a:lnTo>
                    <a:pt x="1032" y="65"/>
                  </a:lnTo>
                  <a:lnTo>
                    <a:pt x="997" y="54"/>
                  </a:lnTo>
                  <a:lnTo>
                    <a:pt x="979" y="49"/>
                  </a:lnTo>
                  <a:lnTo>
                    <a:pt x="961" y="43"/>
                  </a:lnTo>
                  <a:lnTo>
                    <a:pt x="924" y="35"/>
                  </a:lnTo>
                  <a:lnTo>
                    <a:pt x="906" y="32"/>
                  </a:lnTo>
                  <a:lnTo>
                    <a:pt x="887" y="28"/>
                  </a:lnTo>
                  <a:lnTo>
                    <a:pt x="868" y="26"/>
                  </a:lnTo>
                  <a:lnTo>
                    <a:pt x="849" y="24"/>
                  </a:lnTo>
                  <a:lnTo>
                    <a:pt x="830" y="23"/>
                  </a:lnTo>
                  <a:lnTo>
                    <a:pt x="811" y="22"/>
                  </a:lnTo>
                  <a:lnTo>
                    <a:pt x="773" y="20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2" name="Freeform 520"/>
            <p:cNvSpPr>
              <a:spLocks noChangeAspect="1" noEditPoints="1"/>
            </p:cNvSpPr>
            <p:nvPr/>
          </p:nvSpPr>
          <p:spPr bwMode="auto">
            <a:xfrm>
              <a:off x="2061" y="1722"/>
              <a:ext cx="1643" cy="1640"/>
            </a:xfrm>
            <a:custGeom>
              <a:avLst/>
              <a:gdLst>
                <a:gd name="T0" fmla="*/ 1055 w 1641"/>
                <a:gd name="T1" fmla="*/ 14 h 1641"/>
                <a:gd name="T2" fmla="*/ 1211 w 1641"/>
                <a:gd name="T3" fmla="*/ 57 h 1641"/>
                <a:gd name="T4" fmla="*/ 1459 w 1641"/>
                <a:gd name="T5" fmla="*/ 141 h 1641"/>
                <a:gd name="T6" fmla="*/ 1608 w 1641"/>
                <a:gd name="T7" fmla="*/ 269 h 1641"/>
                <a:gd name="T8" fmla="*/ 1721 w 1641"/>
                <a:gd name="T9" fmla="*/ 430 h 1641"/>
                <a:gd name="T10" fmla="*/ 1790 w 1641"/>
                <a:gd name="T11" fmla="*/ 596 h 1641"/>
                <a:gd name="T12" fmla="*/ 1820 w 1641"/>
                <a:gd name="T13" fmla="*/ 778 h 1641"/>
                <a:gd name="T14" fmla="*/ 1812 w 1641"/>
                <a:gd name="T15" fmla="*/ 856 h 1641"/>
                <a:gd name="T16" fmla="*/ 1771 w 1641"/>
                <a:gd name="T17" fmla="*/ 1013 h 1641"/>
                <a:gd name="T18" fmla="*/ 1691 w 1641"/>
                <a:gd name="T19" fmla="*/ 1173 h 1641"/>
                <a:gd name="T20" fmla="*/ 1581 w 1641"/>
                <a:gd name="T21" fmla="*/ 1310 h 1641"/>
                <a:gd name="T22" fmla="*/ 1427 w 1641"/>
                <a:gd name="T23" fmla="*/ 1432 h 1641"/>
                <a:gd name="T24" fmla="*/ 1155 w 1641"/>
                <a:gd name="T25" fmla="*/ 1514 h 1641"/>
                <a:gd name="T26" fmla="*/ 974 w 1641"/>
                <a:gd name="T27" fmla="*/ 1548 h 1641"/>
                <a:gd name="T28" fmla="*/ 785 w 1641"/>
                <a:gd name="T29" fmla="*/ 1541 h 1641"/>
                <a:gd name="T30" fmla="*/ 628 w 1641"/>
                <a:gd name="T31" fmla="*/ 1501 h 1641"/>
                <a:gd name="T32" fmla="*/ 378 w 1641"/>
                <a:gd name="T33" fmla="*/ 1421 h 1641"/>
                <a:gd name="T34" fmla="*/ 241 w 1641"/>
                <a:gd name="T35" fmla="*/ 1310 h 1641"/>
                <a:gd name="T36" fmla="*/ 119 w 1641"/>
                <a:gd name="T37" fmla="*/ 1156 h 1641"/>
                <a:gd name="T38" fmla="*/ 37 w 1641"/>
                <a:gd name="T39" fmla="*/ 975 h 1641"/>
                <a:gd name="T40" fmla="*/ 3 w 1641"/>
                <a:gd name="T41" fmla="*/ 820 h 1641"/>
                <a:gd name="T42" fmla="*/ 7 w 1641"/>
                <a:gd name="T43" fmla="*/ 717 h 1641"/>
                <a:gd name="T44" fmla="*/ 44 w 1641"/>
                <a:gd name="T45" fmla="*/ 558 h 1641"/>
                <a:gd name="T46" fmla="*/ 119 w 1641"/>
                <a:gd name="T47" fmla="*/ 396 h 1641"/>
                <a:gd name="T48" fmla="*/ 227 w 1641"/>
                <a:gd name="T49" fmla="*/ 255 h 1641"/>
                <a:gd name="T50" fmla="*/ 378 w 1641"/>
                <a:gd name="T51" fmla="*/ 130 h 1641"/>
                <a:gd name="T52" fmla="*/ 628 w 1641"/>
                <a:gd name="T53" fmla="*/ 50 h 1641"/>
                <a:gd name="T54" fmla="*/ 827 w 1641"/>
                <a:gd name="T55" fmla="*/ 4 h 1641"/>
                <a:gd name="T56" fmla="*/ 829 w 1641"/>
                <a:gd name="T57" fmla="*/ 22 h 1641"/>
                <a:gd name="T58" fmla="*/ 672 w 1641"/>
                <a:gd name="T59" fmla="*/ 55 h 1641"/>
                <a:gd name="T60" fmla="*/ 511 w 1641"/>
                <a:gd name="T61" fmla="*/ 124 h 1641"/>
                <a:gd name="T62" fmla="*/ 267 w 1641"/>
                <a:gd name="T63" fmla="*/ 240 h 1641"/>
                <a:gd name="T64" fmla="*/ 155 w 1641"/>
                <a:gd name="T65" fmla="*/ 373 h 1641"/>
                <a:gd name="T66" fmla="*/ 81 w 1641"/>
                <a:gd name="T67" fmla="*/ 508 h 1641"/>
                <a:gd name="T68" fmla="*/ 35 w 1641"/>
                <a:gd name="T69" fmla="*/ 659 h 1641"/>
                <a:gd name="T70" fmla="*/ 18 w 1641"/>
                <a:gd name="T71" fmla="*/ 820 h 1641"/>
                <a:gd name="T72" fmla="*/ 30 w 1641"/>
                <a:gd name="T73" fmla="*/ 872 h 1641"/>
                <a:gd name="T74" fmla="*/ 74 w 1641"/>
                <a:gd name="T75" fmla="*/ 1025 h 1641"/>
                <a:gd name="T76" fmla="*/ 166 w 1641"/>
                <a:gd name="T77" fmla="*/ 1196 h 1641"/>
                <a:gd name="T78" fmla="*/ 282 w 1641"/>
                <a:gd name="T79" fmla="*/ 1325 h 1641"/>
                <a:gd name="T80" fmla="*/ 511 w 1641"/>
                <a:gd name="T81" fmla="*/ 1426 h 1641"/>
                <a:gd name="T82" fmla="*/ 653 w 1641"/>
                <a:gd name="T83" fmla="*/ 1491 h 1641"/>
                <a:gd name="T84" fmla="*/ 808 w 1641"/>
                <a:gd name="T85" fmla="*/ 1527 h 1641"/>
                <a:gd name="T86" fmla="*/ 1013 w 1641"/>
                <a:gd name="T87" fmla="*/ 1527 h 1641"/>
                <a:gd name="T88" fmla="*/ 1169 w 1641"/>
                <a:gd name="T89" fmla="*/ 1491 h 1641"/>
                <a:gd name="T90" fmla="*/ 1417 w 1641"/>
                <a:gd name="T91" fmla="*/ 1417 h 1641"/>
                <a:gd name="T92" fmla="*/ 1569 w 1641"/>
                <a:gd name="T93" fmla="*/ 1298 h 1641"/>
                <a:gd name="T94" fmla="*/ 1676 w 1641"/>
                <a:gd name="T95" fmla="*/ 1163 h 1641"/>
                <a:gd name="T96" fmla="*/ 1747 w 1641"/>
                <a:gd name="T97" fmla="*/ 1025 h 1641"/>
                <a:gd name="T98" fmla="*/ 1791 w 1641"/>
                <a:gd name="T99" fmla="*/ 872 h 1641"/>
                <a:gd name="T100" fmla="*/ 1803 w 1641"/>
                <a:gd name="T101" fmla="*/ 800 h 1641"/>
                <a:gd name="T102" fmla="*/ 1787 w 1641"/>
                <a:gd name="T103" fmla="*/ 659 h 1641"/>
                <a:gd name="T104" fmla="*/ 1741 w 1641"/>
                <a:gd name="T105" fmla="*/ 508 h 1641"/>
                <a:gd name="T106" fmla="*/ 1644 w 1641"/>
                <a:gd name="T107" fmla="*/ 340 h 1641"/>
                <a:gd name="T108" fmla="*/ 1511 w 1641"/>
                <a:gd name="T109" fmla="*/ 202 h 1641"/>
                <a:gd name="T110" fmla="*/ 1355 w 1641"/>
                <a:gd name="T111" fmla="*/ 115 h 1641"/>
                <a:gd name="T112" fmla="*/ 1150 w 1641"/>
                <a:gd name="T113" fmla="*/ 55 h 1641"/>
                <a:gd name="T114" fmla="*/ 993 w 1641"/>
                <a:gd name="T115" fmla="*/ 22 h 164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641"/>
                <a:gd name="T175" fmla="*/ 0 h 1641"/>
                <a:gd name="T176" fmla="*/ 1641 w 1641"/>
                <a:gd name="T177" fmla="*/ 1641 h 164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641" h="1641">
                  <a:moveTo>
                    <a:pt x="821" y="0"/>
                  </a:moveTo>
                  <a:lnTo>
                    <a:pt x="863" y="1"/>
                  </a:lnTo>
                  <a:lnTo>
                    <a:pt x="884" y="3"/>
                  </a:lnTo>
                  <a:lnTo>
                    <a:pt x="904" y="4"/>
                  </a:lnTo>
                  <a:lnTo>
                    <a:pt x="926" y="7"/>
                  </a:lnTo>
                  <a:lnTo>
                    <a:pt x="945" y="9"/>
                  </a:lnTo>
                  <a:lnTo>
                    <a:pt x="965" y="14"/>
                  </a:lnTo>
                  <a:lnTo>
                    <a:pt x="986" y="18"/>
                  </a:lnTo>
                  <a:lnTo>
                    <a:pt x="1006" y="22"/>
                  </a:lnTo>
                  <a:lnTo>
                    <a:pt x="1025" y="26"/>
                  </a:lnTo>
                  <a:lnTo>
                    <a:pt x="1065" y="37"/>
                  </a:lnTo>
                  <a:lnTo>
                    <a:pt x="1084" y="44"/>
                  </a:lnTo>
                  <a:lnTo>
                    <a:pt x="1103" y="50"/>
                  </a:lnTo>
                  <a:lnTo>
                    <a:pt x="1121" y="57"/>
                  </a:lnTo>
                  <a:lnTo>
                    <a:pt x="1140" y="65"/>
                  </a:lnTo>
                  <a:lnTo>
                    <a:pt x="1158" y="72"/>
                  </a:lnTo>
                  <a:lnTo>
                    <a:pt x="1176" y="82"/>
                  </a:lnTo>
                  <a:lnTo>
                    <a:pt x="1211" y="100"/>
                  </a:lnTo>
                  <a:lnTo>
                    <a:pt x="1247" y="119"/>
                  </a:lnTo>
                  <a:lnTo>
                    <a:pt x="1263" y="130"/>
                  </a:lnTo>
                  <a:lnTo>
                    <a:pt x="1279" y="141"/>
                  </a:lnTo>
                  <a:lnTo>
                    <a:pt x="1311" y="164"/>
                  </a:lnTo>
                  <a:lnTo>
                    <a:pt x="1342" y="188"/>
                  </a:lnTo>
                  <a:lnTo>
                    <a:pt x="1357" y="201"/>
                  </a:lnTo>
                  <a:lnTo>
                    <a:pt x="1372" y="213"/>
                  </a:lnTo>
                  <a:lnTo>
                    <a:pt x="1387" y="227"/>
                  </a:lnTo>
                  <a:lnTo>
                    <a:pt x="1401" y="240"/>
                  </a:lnTo>
                  <a:lnTo>
                    <a:pt x="1428" y="269"/>
                  </a:lnTo>
                  <a:lnTo>
                    <a:pt x="1440" y="284"/>
                  </a:lnTo>
                  <a:lnTo>
                    <a:pt x="1454" y="299"/>
                  </a:lnTo>
                  <a:lnTo>
                    <a:pt x="1477" y="330"/>
                  </a:lnTo>
                  <a:lnTo>
                    <a:pt x="1500" y="362"/>
                  </a:lnTo>
                  <a:lnTo>
                    <a:pt x="1511" y="378"/>
                  </a:lnTo>
                  <a:lnTo>
                    <a:pt x="1522" y="396"/>
                  </a:lnTo>
                  <a:lnTo>
                    <a:pt x="1541" y="430"/>
                  </a:lnTo>
                  <a:lnTo>
                    <a:pt x="1551" y="448"/>
                  </a:lnTo>
                  <a:lnTo>
                    <a:pt x="1561" y="465"/>
                  </a:lnTo>
                  <a:lnTo>
                    <a:pt x="1577" y="501"/>
                  </a:lnTo>
                  <a:lnTo>
                    <a:pt x="1584" y="520"/>
                  </a:lnTo>
                  <a:lnTo>
                    <a:pt x="1591" y="539"/>
                  </a:lnTo>
                  <a:lnTo>
                    <a:pt x="1604" y="577"/>
                  </a:lnTo>
                  <a:lnTo>
                    <a:pt x="1610" y="596"/>
                  </a:lnTo>
                  <a:lnTo>
                    <a:pt x="1615" y="616"/>
                  </a:lnTo>
                  <a:lnTo>
                    <a:pt x="1619" y="636"/>
                  </a:lnTo>
                  <a:lnTo>
                    <a:pt x="1625" y="655"/>
                  </a:lnTo>
                  <a:lnTo>
                    <a:pt x="1632" y="696"/>
                  </a:lnTo>
                  <a:lnTo>
                    <a:pt x="1637" y="737"/>
                  </a:lnTo>
                  <a:lnTo>
                    <a:pt x="1638" y="757"/>
                  </a:lnTo>
                  <a:lnTo>
                    <a:pt x="1640" y="778"/>
                  </a:lnTo>
                  <a:lnTo>
                    <a:pt x="1641" y="800"/>
                  </a:lnTo>
                  <a:lnTo>
                    <a:pt x="1641" y="820"/>
                  </a:lnTo>
                  <a:lnTo>
                    <a:pt x="1640" y="863"/>
                  </a:lnTo>
                  <a:lnTo>
                    <a:pt x="1638" y="884"/>
                  </a:lnTo>
                  <a:lnTo>
                    <a:pt x="1637" y="905"/>
                  </a:lnTo>
                  <a:lnTo>
                    <a:pt x="1634" y="925"/>
                  </a:lnTo>
                  <a:lnTo>
                    <a:pt x="1632" y="946"/>
                  </a:lnTo>
                  <a:lnTo>
                    <a:pt x="1627" y="966"/>
                  </a:lnTo>
                  <a:lnTo>
                    <a:pt x="1625" y="985"/>
                  </a:lnTo>
                  <a:lnTo>
                    <a:pt x="1619" y="1006"/>
                  </a:lnTo>
                  <a:lnTo>
                    <a:pt x="1615" y="1025"/>
                  </a:lnTo>
                  <a:lnTo>
                    <a:pt x="1604" y="1065"/>
                  </a:lnTo>
                  <a:lnTo>
                    <a:pt x="1597" y="1084"/>
                  </a:lnTo>
                  <a:lnTo>
                    <a:pt x="1591" y="1103"/>
                  </a:lnTo>
                  <a:lnTo>
                    <a:pt x="1584" y="1122"/>
                  </a:lnTo>
                  <a:lnTo>
                    <a:pt x="1577" y="1140"/>
                  </a:lnTo>
                  <a:lnTo>
                    <a:pt x="1569" y="1159"/>
                  </a:lnTo>
                  <a:lnTo>
                    <a:pt x="1561" y="1177"/>
                  </a:lnTo>
                  <a:lnTo>
                    <a:pt x="1541" y="1212"/>
                  </a:lnTo>
                  <a:lnTo>
                    <a:pt x="1522" y="1246"/>
                  </a:lnTo>
                  <a:lnTo>
                    <a:pt x="1511" y="1263"/>
                  </a:lnTo>
                  <a:lnTo>
                    <a:pt x="1500" y="1279"/>
                  </a:lnTo>
                  <a:lnTo>
                    <a:pt x="1477" y="1312"/>
                  </a:lnTo>
                  <a:lnTo>
                    <a:pt x="1454" y="1342"/>
                  </a:lnTo>
                  <a:lnTo>
                    <a:pt x="1440" y="1358"/>
                  </a:lnTo>
                  <a:lnTo>
                    <a:pt x="1428" y="1372"/>
                  </a:lnTo>
                  <a:lnTo>
                    <a:pt x="1414" y="1387"/>
                  </a:lnTo>
                  <a:lnTo>
                    <a:pt x="1401" y="1400"/>
                  </a:lnTo>
                  <a:lnTo>
                    <a:pt x="1372" y="1428"/>
                  </a:lnTo>
                  <a:lnTo>
                    <a:pt x="1357" y="1441"/>
                  </a:lnTo>
                  <a:lnTo>
                    <a:pt x="1342" y="1454"/>
                  </a:lnTo>
                  <a:lnTo>
                    <a:pt x="1311" y="1478"/>
                  </a:lnTo>
                  <a:lnTo>
                    <a:pt x="1279" y="1501"/>
                  </a:lnTo>
                  <a:lnTo>
                    <a:pt x="1263" y="1511"/>
                  </a:lnTo>
                  <a:lnTo>
                    <a:pt x="1247" y="1522"/>
                  </a:lnTo>
                  <a:lnTo>
                    <a:pt x="1211" y="1542"/>
                  </a:lnTo>
                  <a:lnTo>
                    <a:pt x="1195" y="1551"/>
                  </a:lnTo>
                  <a:lnTo>
                    <a:pt x="1176" y="1560"/>
                  </a:lnTo>
                  <a:lnTo>
                    <a:pt x="1140" y="1576"/>
                  </a:lnTo>
                  <a:lnTo>
                    <a:pt x="1121" y="1583"/>
                  </a:lnTo>
                  <a:lnTo>
                    <a:pt x="1103" y="1591"/>
                  </a:lnTo>
                  <a:lnTo>
                    <a:pt x="1065" y="1604"/>
                  </a:lnTo>
                  <a:lnTo>
                    <a:pt x="1045" y="1609"/>
                  </a:lnTo>
                  <a:lnTo>
                    <a:pt x="1025" y="1615"/>
                  </a:lnTo>
                  <a:lnTo>
                    <a:pt x="1006" y="1620"/>
                  </a:lnTo>
                  <a:lnTo>
                    <a:pt x="986" y="1624"/>
                  </a:lnTo>
                  <a:lnTo>
                    <a:pt x="945" y="1631"/>
                  </a:lnTo>
                  <a:lnTo>
                    <a:pt x="904" y="1637"/>
                  </a:lnTo>
                  <a:lnTo>
                    <a:pt x="884" y="1638"/>
                  </a:lnTo>
                  <a:lnTo>
                    <a:pt x="863" y="1639"/>
                  </a:lnTo>
                  <a:lnTo>
                    <a:pt x="821" y="1641"/>
                  </a:lnTo>
                  <a:lnTo>
                    <a:pt x="778" y="1639"/>
                  </a:lnTo>
                  <a:lnTo>
                    <a:pt x="758" y="1638"/>
                  </a:lnTo>
                  <a:lnTo>
                    <a:pt x="737" y="1637"/>
                  </a:lnTo>
                  <a:lnTo>
                    <a:pt x="716" y="1634"/>
                  </a:lnTo>
                  <a:lnTo>
                    <a:pt x="695" y="1631"/>
                  </a:lnTo>
                  <a:lnTo>
                    <a:pt x="676" y="1628"/>
                  </a:lnTo>
                  <a:lnTo>
                    <a:pt x="656" y="1624"/>
                  </a:lnTo>
                  <a:lnTo>
                    <a:pt x="635" y="1620"/>
                  </a:lnTo>
                  <a:lnTo>
                    <a:pt x="616" y="1615"/>
                  </a:lnTo>
                  <a:lnTo>
                    <a:pt x="576" y="1604"/>
                  </a:lnTo>
                  <a:lnTo>
                    <a:pt x="557" y="1598"/>
                  </a:lnTo>
                  <a:lnTo>
                    <a:pt x="538" y="1591"/>
                  </a:lnTo>
                  <a:lnTo>
                    <a:pt x="520" y="1583"/>
                  </a:lnTo>
                  <a:lnTo>
                    <a:pt x="501" y="1576"/>
                  </a:lnTo>
                  <a:lnTo>
                    <a:pt x="484" y="1568"/>
                  </a:lnTo>
                  <a:lnTo>
                    <a:pt x="464" y="1560"/>
                  </a:lnTo>
                  <a:lnTo>
                    <a:pt x="430" y="1542"/>
                  </a:lnTo>
                  <a:lnTo>
                    <a:pt x="395" y="1522"/>
                  </a:lnTo>
                  <a:lnTo>
                    <a:pt x="378" y="1511"/>
                  </a:lnTo>
                  <a:lnTo>
                    <a:pt x="362" y="1501"/>
                  </a:lnTo>
                  <a:lnTo>
                    <a:pt x="329" y="1478"/>
                  </a:lnTo>
                  <a:lnTo>
                    <a:pt x="299" y="1454"/>
                  </a:lnTo>
                  <a:lnTo>
                    <a:pt x="284" y="1441"/>
                  </a:lnTo>
                  <a:lnTo>
                    <a:pt x="269" y="1428"/>
                  </a:lnTo>
                  <a:lnTo>
                    <a:pt x="254" y="1414"/>
                  </a:lnTo>
                  <a:lnTo>
                    <a:pt x="241" y="1400"/>
                  </a:lnTo>
                  <a:lnTo>
                    <a:pt x="213" y="1372"/>
                  </a:lnTo>
                  <a:lnTo>
                    <a:pt x="201" y="1358"/>
                  </a:lnTo>
                  <a:lnTo>
                    <a:pt x="187" y="1342"/>
                  </a:lnTo>
                  <a:lnTo>
                    <a:pt x="163" y="1312"/>
                  </a:lnTo>
                  <a:lnTo>
                    <a:pt x="141" y="1279"/>
                  </a:lnTo>
                  <a:lnTo>
                    <a:pt x="130" y="1263"/>
                  </a:lnTo>
                  <a:lnTo>
                    <a:pt x="119" y="1246"/>
                  </a:lnTo>
                  <a:lnTo>
                    <a:pt x="100" y="1212"/>
                  </a:lnTo>
                  <a:lnTo>
                    <a:pt x="90" y="1194"/>
                  </a:lnTo>
                  <a:lnTo>
                    <a:pt x="81" y="1177"/>
                  </a:lnTo>
                  <a:lnTo>
                    <a:pt x="65" y="1140"/>
                  </a:lnTo>
                  <a:lnTo>
                    <a:pt x="58" y="1122"/>
                  </a:lnTo>
                  <a:lnTo>
                    <a:pt x="51" y="1103"/>
                  </a:lnTo>
                  <a:lnTo>
                    <a:pt x="37" y="1065"/>
                  </a:lnTo>
                  <a:lnTo>
                    <a:pt x="32" y="1045"/>
                  </a:lnTo>
                  <a:lnTo>
                    <a:pt x="26" y="1025"/>
                  </a:lnTo>
                  <a:lnTo>
                    <a:pt x="21" y="1006"/>
                  </a:lnTo>
                  <a:lnTo>
                    <a:pt x="17" y="985"/>
                  </a:lnTo>
                  <a:lnTo>
                    <a:pt x="10" y="946"/>
                  </a:lnTo>
                  <a:lnTo>
                    <a:pt x="4" y="905"/>
                  </a:lnTo>
                  <a:lnTo>
                    <a:pt x="3" y="884"/>
                  </a:lnTo>
                  <a:lnTo>
                    <a:pt x="2" y="863"/>
                  </a:lnTo>
                  <a:lnTo>
                    <a:pt x="0" y="842"/>
                  </a:lnTo>
                  <a:lnTo>
                    <a:pt x="0" y="820"/>
                  </a:lnTo>
                  <a:lnTo>
                    <a:pt x="2" y="778"/>
                  </a:lnTo>
                  <a:lnTo>
                    <a:pt x="3" y="757"/>
                  </a:lnTo>
                  <a:lnTo>
                    <a:pt x="4" y="737"/>
                  </a:lnTo>
                  <a:lnTo>
                    <a:pt x="7" y="717"/>
                  </a:lnTo>
                  <a:lnTo>
                    <a:pt x="10" y="696"/>
                  </a:lnTo>
                  <a:lnTo>
                    <a:pt x="13" y="676"/>
                  </a:lnTo>
                  <a:lnTo>
                    <a:pt x="17" y="655"/>
                  </a:lnTo>
                  <a:lnTo>
                    <a:pt x="21" y="636"/>
                  </a:lnTo>
                  <a:lnTo>
                    <a:pt x="26" y="616"/>
                  </a:lnTo>
                  <a:lnTo>
                    <a:pt x="37" y="577"/>
                  </a:lnTo>
                  <a:lnTo>
                    <a:pt x="44" y="558"/>
                  </a:lnTo>
                  <a:lnTo>
                    <a:pt x="51" y="539"/>
                  </a:lnTo>
                  <a:lnTo>
                    <a:pt x="58" y="520"/>
                  </a:lnTo>
                  <a:lnTo>
                    <a:pt x="65" y="501"/>
                  </a:lnTo>
                  <a:lnTo>
                    <a:pt x="73" y="483"/>
                  </a:lnTo>
                  <a:lnTo>
                    <a:pt x="81" y="465"/>
                  </a:lnTo>
                  <a:lnTo>
                    <a:pt x="100" y="430"/>
                  </a:lnTo>
                  <a:lnTo>
                    <a:pt x="119" y="396"/>
                  </a:lnTo>
                  <a:lnTo>
                    <a:pt x="130" y="378"/>
                  </a:lnTo>
                  <a:lnTo>
                    <a:pt x="141" y="362"/>
                  </a:lnTo>
                  <a:lnTo>
                    <a:pt x="163" y="330"/>
                  </a:lnTo>
                  <a:lnTo>
                    <a:pt x="187" y="299"/>
                  </a:lnTo>
                  <a:lnTo>
                    <a:pt x="201" y="284"/>
                  </a:lnTo>
                  <a:lnTo>
                    <a:pt x="213" y="269"/>
                  </a:lnTo>
                  <a:lnTo>
                    <a:pt x="227" y="255"/>
                  </a:lnTo>
                  <a:lnTo>
                    <a:pt x="241" y="240"/>
                  </a:lnTo>
                  <a:lnTo>
                    <a:pt x="269" y="213"/>
                  </a:lnTo>
                  <a:lnTo>
                    <a:pt x="284" y="201"/>
                  </a:lnTo>
                  <a:lnTo>
                    <a:pt x="299" y="188"/>
                  </a:lnTo>
                  <a:lnTo>
                    <a:pt x="329" y="164"/>
                  </a:lnTo>
                  <a:lnTo>
                    <a:pt x="362" y="141"/>
                  </a:lnTo>
                  <a:lnTo>
                    <a:pt x="378" y="130"/>
                  </a:lnTo>
                  <a:lnTo>
                    <a:pt x="395" y="119"/>
                  </a:lnTo>
                  <a:lnTo>
                    <a:pt x="430" y="100"/>
                  </a:lnTo>
                  <a:lnTo>
                    <a:pt x="447" y="90"/>
                  </a:lnTo>
                  <a:lnTo>
                    <a:pt x="464" y="82"/>
                  </a:lnTo>
                  <a:lnTo>
                    <a:pt x="501" y="65"/>
                  </a:lnTo>
                  <a:lnTo>
                    <a:pt x="520" y="57"/>
                  </a:lnTo>
                  <a:lnTo>
                    <a:pt x="538" y="50"/>
                  </a:lnTo>
                  <a:lnTo>
                    <a:pt x="576" y="37"/>
                  </a:lnTo>
                  <a:lnTo>
                    <a:pt x="596" y="31"/>
                  </a:lnTo>
                  <a:lnTo>
                    <a:pt x="616" y="26"/>
                  </a:lnTo>
                  <a:lnTo>
                    <a:pt x="635" y="22"/>
                  </a:lnTo>
                  <a:lnTo>
                    <a:pt x="656" y="18"/>
                  </a:lnTo>
                  <a:lnTo>
                    <a:pt x="695" y="9"/>
                  </a:lnTo>
                  <a:lnTo>
                    <a:pt x="737" y="4"/>
                  </a:lnTo>
                  <a:lnTo>
                    <a:pt x="758" y="3"/>
                  </a:lnTo>
                  <a:lnTo>
                    <a:pt x="778" y="1"/>
                  </a:lnTo>
                  <a:lnTo>
                    <a:pt x="821" y="0"/>
                  </a:lnTo>
                  <a:close/>
                  <a:moveTo>
                    <a:pt x="821" y="18"/>
                  </a:moveTo>
                  <a:lnTo>
                    <a:pt x="780" y="19"/>
                  </a:lnTo>
                  <a:lnTo>
                    <a:pt x="759" y="20"/>
                  </a:lnTo>
                  <a:lnTo>
                    <a:pt x="739" y="22"/>
                  </a:lnTo>
                  <a:lnTo>
                    <a:pt x="718" y="24"/>
                  </a:lnTo>
                  <a:lnTo>
                    <a:pt x="698" y="27"/>
                  </a:lnTo>
                  <a:lnTo>
                    <a:pt x="679" y="30"/>
                  </a:lnTo>
                  <a:lnTo>
                    <a:pt x="658" y="34"/>
                  </a:lnTo>
                  <a:lnTo>
                    <a:pt x="620" y="44"/>
                  </a:lnTo>
                  <a:lnTo>
                    <a:pt x="601" y="49"/>
                  </a:lnTo>
                  <a:lnTo>
                    <a:pt x="582" y="55"/>
                  </a:lnTo>
                  <a:lnTo>
                    <a:pt x="563" y="60"/>
                  </a:lnTo>
                  <a:lnTo>
                    <a:pt x="545" y="67"/>
                  </a:lnTo>
                  <a:lnTo>
                    <a:pt x="526" y="74"/>
                  </a:lnTo>
                  <a:lnTo>
                    <a:pt x="508" y="80"/>
                  </a:lnTo>
                  <a:lnTo>
                    <a:pt x="473" y="97"/>
                  </a:lnTo>
                  <a:lnTo>
                    <a:pt x="439" y="115"/>
                  </a:lnTo>
                  <a:lnTo>
                    <a:pt x="421" y="124"/>
                  </a:lnTo>
                  <a:lnTo>
                    <a:pt x="404" y="134"/>
                  </a:lnTo>
                  <a:lnTo>
                    <a:pt x="372" y="156"/>
                  </a:lnTo>
                  <a:lnTo>
                    <a:pt x="357" y="166"/>
                  </a:lnTo>
                  <a:lnTo>
                    <a:pt x="340" y="177"/>
                  </a:lnTo>
                  <a:lnTo>
                    <a:pt x="310" y="202"/>
                  </a:lnTo>
                  <a:lnTo>
                    <a:pt x="282" y="227"/>
                  </a:lnTo>
                  <a:lnTo>
                    <a:pt x="267" y="240"/>
                  </a:lnTo>
                  <a:lnTo>
                    <a:pt x="253" y="252"/>
                  </a:lnTo>
                  <a:lnTo>
                    <a:pt x="239" y="267"/>
                  </a:lnTo>
                  <a:lnTo>
                    <a:pt x="227" y="281"/>
                  </a:lnTo>
                  <a:lnTo>
                    <a:pt x="201" y="310"/>
                  </a:lnTo>
                  <a:lnTo>
                    <a:pt x="178" y="340"/>
                  </a:lnTo>
                  <a:lnTo>
                    <a:pt x="166" y="356"/>
                  </a:lnTo>
                  <a:lnTo>
                    <a:pt x="155" y="373"/>
                  </a:lnTo>
                  <a:lnTo>
                    <a:pt x="145" y="388"/>
                  </a:lnTo>
                  <a:lnTo>
                    <a:pt x="134" y="404"/>
                  </a:lnTo>
                  <a:lnTo>
                    <a:pt x="125" y="422"/>
                  </a:lnTo>
                  <a:lnTo>
                    <a:pt x="115" y="438"/>
                  </a:lnTo>
                  <a:lnTo>
                    <a:pt x="97" y="472"/>
                  </a:lnTo>
                  <a:lnTo>
                    <a:pt x="89" y="490"/>
                  </a:lnTo>
                  <a:lnTo>
                    <a:pt x="81" y="508"/>
                  </a:lnTo>
                  <a:lnTo>
                    <a:pt x="74" y="527"/>
                  </a:lnTo>
                  <a:lnTo>
                    <a:pt x="67" y="545"/>
                  </a:lnTo>
                  <a:lnTo>
                    <a:pt x="60" y="564"/>
                  </a:lnTo>
                  <a:lnTo>
                    <a:pt x="54" y="581"/>
                  </a:lnTo>
                  <a:lnTo>
                    <a:pt x="43" y="620"/>
                  </a:lnTo>
                  <a:lnTo>
                    <a:pt x="39" y="639"/>
                  </a:lnTo>
                  <a:lnTo>
                    <a:pt x="35" y="659"/>
                  </a:lnTo>
                  <a:lnTo>
                    <a:pt x="30" y="678"/>
                  </a:lnTo>
                  <a:lnTo>
                    <a:pt x="28" y="699"/>
                  </a:lnTo>
                  <a:lnTo>
                    <a:pt x="25" y="718"/>
                  </a:lnTo>
                  <a:lnTo>
                    <a:pt x="22" y="738"/>
                  </a:lnTo>
                  <a:lnTo>
                    <a:pt x="19" y="779"/>
                  </a:lnTo>
                  <a:lnTo>
                    <a:pt x="18" y="800"/>
                  </a:lnTo>
                  <a:lnTo>
                    <a:pt x="18" y="820"/>
                  </a:lnTo>
                  <a:lnTo>
                    <a:pt x="18" y="841"/>
                  </a:lnTo>
                  <a:lnTo>
                    <a:pt x="19" y="863"/>
                  </a:lnTo>
                  <a:lnTo>
                    <a:pt x="21" y="883"/>
                  </a:lnTo>
                  <a:lnTo>
                    <a:pt x="22" y="902"/>
                  </a:lnTo>
                  <a:lnTo>
                    <a:pt x="25" y="923"/>
                  </a:lnTo>
                  <a:lnTo>
                    <a:pt x="28" y="943"/>
                  </a:lnTo>
                  <a:lnTo>
                    <a:pt x="30" y="962"/>
                  </a:lnTo>
                  <a:lnTo>
                    <a:pt x="35" y="983"/>
                  </a:lnTo>
                  <a:lnTo>
                    <a:pt x="43" y="1021"/>
                  </a:lnTo>
                  <a:lnTo>
                    <a:pt x="48" y="1040"/>
                  </a:lnTo>
                  <a:lnTo>
                    <a:pt x="54" y="1059"/>
                  </a:lnTo>
                  <a:lnTo>
                    <a:pt x="60" y="1078"/>
                  </a:lnTo>
                  <a:lnTo>
                    <a:pt x="67" y="1096"/>
                  </a:lnTo>
                  <a:lnTo>
                    <a:pt x="74" y="1115"/>
                  </a:lnTo>
                  <a:lnTo>
                    <a:pt x="81" y="1133"/>
                  </a:lnTo>
                  <a:lnTo>
                    <a:pt x="97" y="1168"/>
                  </a:lnTo>
                  <a:lnTo>
                    <a:pt x="115" y="1204"/>
                  </a:lnTo>
                  <a:lnTo>
                    <a:pt x="125" y="1220"/>
                  </a:lnTo>
                  <a:lnTo>
                    <a:pt x="134" y="1237"/>
                  </a:lnTo>
                  <a:lnTo>
                    <a:pt x="155" y="1269"/>
                  </a:lnTo>
                  <a:lnTo>
                    <a:pt x="166" y="1286"/>
                  </a:lnTo>
                  <a:lnTo>
                    <a:pt x="178" y="1301"/>
                  </a:lnTo>
                  <a:lnTo>
                    <a:pt x="201" y="1331"/>
                  </a:lnTo>
                  <a:lnTo>
                    <a:pt x="227" y="1361"/>
                  </a:lnTo>
                  <a:lnTo>
                    <a:pt x="239" y="1374"/>
                  </a:lnTo>
                  <a:lnTo>
                    <a:pt x="253" y="1388"/>
                  </a:lnTo>
                  <a:lnTo>
                    <a:pt x="267" y="1402"/>
                  </a:lnTo>
                  <a:lnTo>
                    <a:pt x="282" y="1415"/>
                  </a:lnTo>
                  <a:lnTo>
                    <a:pt x="310" y="1440"/>
                  </a:lnTo>
                  <a:lnTo>
                    <a:pt x="340" y="1463"/>
                  </a:lnTo>
                  <a:lnTo>
                    <a:pt x="357" y="1475"/>
                  </a:lnTo>
                  <a:lnTo>
                    <a:pt x="372" y="1486"/>
                  </a:lnTo>
                  <a:lnTo>
                    <a:pt x="388" y="1497"/>
                  </a:lnTo>
                  <a:lnTo>
                    <a:pt x="404" y="1507"/>
                  </a:lnTo>
                  <a:lnTo>
                    <a:pt x="421" y="1516"/>
                  </a:lnTo>
                  <a:lnTo>
                    <a:pt x="439" y="1526"/>
                  </a:lnTo>
                  <a:lnTo>
                    <a:pt x="473" y="1544"/>
                  </a:lnTo>
                  <a:lnTo>
                    <a:pt x="490" y="1552"/>
                  </a:lnTo>
                  <a:lnTo>
                    <a:pt x="508" y="1560"/>
                  </a:lnTo>
                  <a:lnTo>
                    <a:pt x="526" y="1567"/>
                  </a:lnTo>
                  <a:lnTo>
                    <a:pt x="545" y="1575"/>
                  </a:lnTo>
                  <a:lnTo>
                    <a:pt x="563" y="1581"/>
                  </a:lnTo>
                  <a:lnTo>
                    <a:pt x="582" y="1587"/>
                  </a:lnTo>
                  <a:lnTo>
                    <a:pt x="620" y="1598"/>
                  </a:lnTo>
                  <a:lnTo>
                    <a:pt x="639" y="1602"/>
                  </a:lnTo>
                  <a:lnTo>
                    <a:pt x="658" y="1606"/>
                  </a:lnTo>
                  <a:lnTo>
                    <a:pt x="679" y="1611"/>
                  </a:lnTo>
                  <a:lnTo>
                    <a:pt x="698" y="1613"/>
                  </a:lnTo>
                  <a:lnTo>
                    <a:pt x="718" y="1617"/>
                  </a:lnTo>
                  <a:lnTo>
                    <a:pt x="739" y="1619"/>
                  </a:lnTo>
                  <a:lnTo>
                    <a:pt x="780" y="1623"/>
                  </a:lnTo>
                  <a:lnTo>
                    <a:pt x="821" y="1623"/>
                  </a:lnTo>
                  <a:lnTo>
                    <a:pt x="862" y="1623"/>
                  </a:lnTo>
                  <a:lnTo>
                    <a:pt x="882" y="1622"/>
                  </a:lnTo>
                  <a:lnTo>
                    <a:pt x="903" y="1619"/>
                  </a:lnTo>
                  <a:lnTo>
                    <a:pt x="923" y="1617"/>
                  </a:lnTo>
                  <a:lnTo>
                    <a:pt x="944" y="1613"/>
                  </a:lnTo>
                  <a:lnTo>
                    <a:pt x="963" y="1611"/>
                  </a:lnTo>
                  <a:lnTo>
                    <a:pt x="982" y="1606"/>
                  </a:lnTo>
                  <a:lnTo>
                    <a:pt x="1021" y="1598"/>
                  </a:lnTo>
                  <a:lnTo>
                    <a:pt x="1040" y="1593"/>
                  </a:lnTo>
                  <a:lnTo>
                    <a:pt x="1060" y="1587"/>
                  </a:lnTo>
                  <a:lnTo>
                    <a:pt x="1079" y="1581"/>
                  </a:lnTo>
                  <a:lnTo>
                    <a:pt x="1096" y="1575"/>
                  </a:lnTo>
                  <a:lnTo>
                    <a:pt x="1116" y="1567"/>
                  </a:lnTo>
                  <a:lnTo>
                    <a:pt x="1133" y="1560"/>
                  </a:lnTo>
                  <a:lnTo>
                    <a:pt x="1169" y="1544"/>
                  </a:lnTo>
                  <a:lnTo>
                    <a:pt x="1203" y="1526"/>
                  </a:lnTo>
                  <a:lnTo>
                    <a:pt x="1221" y="1516"/>
                  </a:lnTo>
                  <a:lnTo>
                    <a:pt x="1237" y="1507"/>
                  </a:lnTo>
                  <a:lnTo>
                    <a:pt x="1270" y="1486"/>
                  </a:lnTo>
                  <a:lnTo>
                    <a:pt x="1285" y="1475"/>
                  </a:lnTo>
                  <a:lnTo>
                    <a:pt x="1301" y="1463"/>
                  </a:lnTo>
                  <a:lnTo>
                    <a:pt x="1331" y="1440"/>
                  </a:lnTo>
                  <a:lnTo>
                    <a:pt x="1360" y="1415"/>
                  </a:lnTo>
                  <a:lnTo>
                    <a:pt x="1375" y="1402"/>
                  </a:lnTo>
                  <a:lnTo>
                    <a:pt x="1389" y="1388"/>
                  </a:lnTo>
                  <a:lnTo>
                    <a:pt x="1402" y="1374"/>
                  </a:lnTo>
                  <a:lnTo>
                    <a:pt x="1414" y="1361"/>
                  </a:lnTo>
                  <a:lnTo>
                    <a:pt x="1440" y="1331"/>
                  </a:lnTo>
                  <a:lnTo>
                    <a:pt x="1464" y="1301"/>
                  </a:lnTo>
                  <a:lnTo>
                    <a:pt x="1476" y="1286"/>
                  </a:lnTo>
                  <a:lnTo>
                    <a:pt x="1487" y="1269"/>
                  </a:lnTo>
                  <a:lnTo>
                    <a:pt x="1496" y="1253"/>
                  </a:lnTo>
                  <a:lnTo>
                    <a:pt x="1507" y="1237"/>
                  </a:lnTo>
                  <a:lnTo>
                    <a:pt x="1517" y="1220"/>
                  </a:lnTo>
                  <a:lnTo>
                    <a:pt x="1526" y="1204"/>
                  </a:lnTo>
                  <a:lnTo>
                    <a:pt x="1544" y="1168"/>
                  </a:lnTo>
                  <a:lnTo>
                    <a:pt x="1552" y="1151"/>
                  </a:lnTo>
                  <a:lnTo>
                    <a:pt x="1561" y="1133"/>
                  </a:lnTo>
                  <a:lnTo>
                    <a:pt x="1567" y="1115"/>
                  </a:lnTo>
                  <a:lnTo>
                    <a:pt x="1574" y="1096"/>
                  </a:lnTo>
                  <a:lnTo>
                    <a:pt x="1581" y="1078"/>
                  </a:lnTo>
                  <a:lnTo>
                    <a:pt x="1588" y="1059"/>
                  </a:lnTo>
                  <a:lnTo>
                    <a:pt x="1597" y="1021"/>
                  </a:lnTo>
                  <a:lnTo>
                    <a:pt x="1603" y="1002"/>
                  </a:lnTo>
                  <a:lnTo>
                    <a:pt x="1607" y="983"/>
                  </a:lnTo>
                  <a:lnTo>
                    <a:pt x="1611" y="962"/>
                  </a:lnTo>
                  <a:lnTo>
                    <a:pt x="1614" y="943"/>
                  </a:lnTo>
                  <a:lnTo>
                    <a:pt x="1617" y="923"/>
                  </a:lnTo>
                  <a:lnTo>
                    <a:pt x="1619" y="902"/>
                  </a:lnTo>
                  <a:lnTo>
                    <a:pt x="1622" y="863"/>
                  </a:lnTo>
                  <a:lnTo>
                    <a:pt x="1623" y="841"/>
                  </a:lnTo>
                  <a:lnTo>
                    <a:pt x="1623" y="820"/>
                  </a:lnTo>
                  <a:lnTo>
                    <a:pt x="1623" y="800"/>
                  </a:lnTo>
                  <a:lnTo>
                    <a:pt x="1622" y="779"/>
                  </a:lnTo>
                  <a:lnTo>
                    <a:pt x="1621" y="759"/>
                  </a:lnTo>
                  <a:lnTo>
                    <a:pt x="1619" y="738"/>
                  </a:lnTo>
                  <a:lnTo>
                    <a:pt x="1617" y="718"/>
                  </a:lnTo>
                  <a:lnTo>
                    <a:pt x="1614" y="699"/>
                  </a:lnTo>
                  <a:lnTo>
                    <a:pt x="1611" y="678"/>
                  </a:lnTo>
                  <a:lnTo>
                    <a:pt x="1607" y="659"/>
                  </a:lnTo>
                  <a:lnTo>
                    <a:pt x="1597" y="620"/>
                  </a:lnTo>
                  <a:lnTo>
                    <a:pt x="1593" y="601"/>
                  </a:lnTo>
                  <a:lnTo>
                    <a:pt x="1588" y="581"/>
                  </a:lnTo>
                  <a:lnTo>
                    <a:pt x="1581" y="564"/>
                  </a:lnTo>
                  <a:lnTo>
                    <a:pt x="1574" y="545"/>
                  </a:lnTo>
                  <a:lnTo>
                    <a:pt x="1567" y="527"/>
                  </a:lnTo>
                  <a:lnTo>
                    <a:pt x="1561" y="508"/>
                  </a:lnTo>
                  <a:lnTo>
                    <a:pt x="1544" y="472"/>
                  </a:lnTo>
                  <a:lnTo>
                    <a:pt x="1526" y="438"/>
                  </a:lnTo>
                  <a:lnTo>
                    <a:pt x="1517" y="422"/>
                  </a:lnTo>
                  <a:lnTo>
                    <a:pt x="1507" y="404"/>
                  </a:lnTo>
                  <a:lnTo>
                    <a:pt x="1487" y="373"/>
                  </a:lnTo>
                  <a:lnTo>
                    <a:pt x="1476" y="356"/>
                  </a:lnTo>
                  <a:lnTo>
                    <a:pt x="1464" y="340"/>
                  </a:lnTo>
                  <a:lnTo>
                    <a:pt x="1440" y="310"/>
                  </a:lnTo>
                  <a:lnTo>
                    <a:pt x="1414" y="281"/>
                  </a:lnTo>
                  <a:lnTo>
                    <a:pt x="1402" y="267"/>
                  </a:lnTo>
                  <a:lnTo>
                    <a:pt x="1389" y="252"/>
                  </a:lnTo>
                  <a:lnTo>
                    <a:pt x="1375" y="240"/>
                  </a:lnTo>
                  <a:lnTo>
                    <a:pt x="1360" y="227"/>
                  </a:lnTo>
                  <a:lnTo>
                    <a:pt x="1331" y="202"/>
                  </a:lnTo>
                  <a:lnTo>
                    <a:pt x="1301" y="177"/>
                  </a:lnTo>
                  <a:lnTo>
                    <a:pt x="1285" y="166"/>
                  </a:lnTo>
                  <a:lnTo>
                    <a:pt x="1270" y="156"/>
                  </a:lnTo>
                  <a:lnTo>
                    <a:pt x="1253" y="145"/>
                  </a:lnTo>
                  <a:lnTo>
                    <a:pt x="1237" y="134"/>
                  </a:lnTo>
                  <a:lnTo>
                    <a:pt x="1221" y="124"/>
                  </a:lnTo>
                  <a:lnTo>
                    <a:pt x="1203" y="115"/>
                  </a:lnTo>
                  <a:lnTo>
                    <a:pt x="1169" y="97"/>
                  </a:lnTo>
                  <a:lnTo>
                    <a:pt x="1151" y="89"/>
                  </a:lnTo>
                  <a:lnTo>
                    <a:pt x="1133" y="80"/>
                  </a:lnTo>
                  <a:lnTo>
                    <a:pt x="1116" y="74"/>
                  </a:lnTo>
                  <a:lnTo>
                    <a:pt x="1096" y="67"/>
                  </a:lnTo>
                  <a:lnTo>
                    <a:pt x="1079" y="60"/>
                  </a:lnTo>
                  <a:lnTo>
                    <a:pt x="1060" y="55"/>
                  </a:lnTo>
                  <a:lnTo>
                    <a:pt x="1021" y="44"/>
                  </a:lnTo>
                  <a:lnTo>
                    <a:pt x="1002" y="38"/>
                  </a:lnTo>
                  <a:lnTo>
                    <a:pt x="982" y="34"/>
                  </a:lnTo>
                  <a:lnTo>
                    <a:pt x="963" y="30"/>
                  </a:lnTo>
                  <a:lnTo>
                    <a:pt x="944" y="27"/>
                  </a:lnTo>
                  <a:lnTo>
                    <a:pt x="923" y="24"/>
                  </a:lnTo>
                  <a:lnTo>
                    <a:pt x="903" y="22"/>
                  </a:lnTo>
                  <a:lnTo>
                    <a:pt x="862" y="19"/>
                  </a:lnTo>
                  <a:lnTo>
                    <a:pt x="821" y="18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3" name="Freeform 521"/>
            <p:cNvSpPr>
              <a:spLocks noChangeAspect="1" noEditPoints="1"/>
            </p:cNvSpPr>
            <p:nvPr/>
          </p:nvSpPr>
          <p:spPr bwMode="auto">
            <a:xfrm>
              <a:off x="1693" y="1354"/>
              <a:ext cx="2379" cy="2380"/>
            </a:xfrm>
            <a:custGeom>
              <a:avLst/>
              <a:gdLst>
                <a:gd name="T0" fmla="*/ 1311 w 2381"/>
                <a:gd name="T1" fmla="*/ 19 h 2381"/>
                <a:gd name="T2" fmla="*/ 1538 w 2381"/>
                <a:gd name="T3" fmla="*/ 83 h 2381"/>
                <a:gd name="T4" fmla="*/ 1718 w 2381"/>
                <a:gd name="T5" fmla="*/ 188 h 2381"/>
                <a:gd name="T6" fmla="*/ 1832 w 2381"/>
                <a:gd name="T7" fmla="*/ 329 h 2381"/>
                <a:gd name="T8" fmla="*/ 1981 w 2381"/>
                <a:gd name="T9" fmla="*/ 501 h 2381"/>
                <a:gd name="T10" fmla="*/ 2096 w 2381"/>
                <a:gd name="T11" fmla="*/ 700 h 2381"/>
                <a:gd name="T12" fmla="*/ 2171 w 2381"/>
                <a:gd name="T13" fmla="*/ 921 h 2381"/>
                <a:gd name="T14" fmla="*/ 2201 w 2381"/>
                <a:gd name="T15" fmla="*/ 1160 h 2381"/>
                <a:gd name="T16" fmla="*/ 2182 w 2381"/>
                <a:gd name="T17" fmla="*/ 1312 h 2381"/>
                <a:gd name="T18" fmla="*/ 2118 w 2381"/>
                <a:gd name="T19" fmla="*/ 1537 h 2381"/>
                <a:gd name="T20" fmla="*/ 2014 w 2381"/>
                <a:gd name="T21" fmla="*/ 1742 h 2381"/>
                <a:gd name="T22" fmla="*/ 1872 w 2381"/>
                <a:gd name="T23" fmla="*/ 1922 h 2381"/>
                <a:gd name="T24" fmla="*/ 1742 w 2381"/>
                <a:gd name="T25" fmla="*/ 2071 h 2381"/>
                <a:gd name="T26" fmla="*/ 1591 w 2381"/>
                <a:gd name="T27" fmla="*/ 2185 h 2381"/>
                <a:gd name="T28" fmla="*/ 1370 w 2381"/>
                <a:gd name="T29" fmla="*/ 2261 h 2381"/>
                <a:gd name="T30" fmla="*/ 1131 w 2381"/>
                <a:gd name="T31" fmla="*/ 2291 h 2381"/>
                <a:gd name="T32" fmla="*/ 891 w 2381"/>
                <a:gd name="T33" fmla="*/ 2273 h 2381"/>
                <a:gd name="T34" fmla="*/ 664 w 2381"/>
                <a:gd name="T35" fmla="*/ 2209 h 2381"/>
                <a:gd name="T36" fmla="*/ 549 w 2381"/>
                <a:gd name="T37" fmla="*/ 2104 h 2381"/>
                <a:gd name="T38" fmla="*/ 369 w 2381"/>
                <a:gd name="T39" fmla="*/ 1962 h 2381"/>
                <a:gd name="T40" fmla="*/ 220 w 2381"/>
                <a:gd name="T41" fmla="*/ 1790 h 2381"/>
                <a:gd name="T42" fmla="*/ 106 w 2381"/>
                <a:gd name="T43" fmla="*/ 1590 h 2381"/>
                <a:gd name="T44" fmla="*/ 30 w 2381"/>
                <a:gd name="T45" fmla="*/ 1369 h 2381"/>
                <a:gd name="T46" fmla="*/ 0 w 2381"/>
                <a:gd name="T47" fmla="*/ 1190 h 2381"/>
                <a:gd name="T48" fmla="*/ 20 w 2381"/>
                <a:gd name="T49" fmla="*/ 980 h 2381"/>
                <a:gd name="T50" fmla="*/ 82 w 2381"/>
                <a:gd name="T51" fmla="*/ 755 h 2381"/>
                <a:gd name="T52" fmla="*/ 187 w 2381"/>
                <a:gd name="T53" fmla="*/ 549 h 2381"/>
                <a:gd name="T54" fmla="*/ 329 w 2381"/>
                <a:gd name="T55" fmla="*/ 370 h 2381"/>
                <a:gd name="T56" fmla="*/ 501 w 2381"/>
                <a:gd name="T57" fmla="*/ 220 h 2381"/>
                <a:gd name="T58" fmla="*/ 611 w 2381"/>
                <a:gd name="T59" fmla="*/ 105 h 2381"/>
                <a:gd name="T60" fmla="*/ 832 w 2381"/>
                <a:gd name="T61" fmla="*/ 31 h 2381"/>
                <a:gd name="T62" fmla="*/ 1069 w 2381"/>
                <a:gd name="T63" fmla="*/ 1 h 2381"/>
                <a:gd name="T64" fmla="*/ 922 w 2381"/>
                <a:gd name="T65" fmla="*/ 31 h 2381"/>
                <a:gd name="T66" fmla="*/ 698 w 2381"/>
                <a:gd name="T67" fmla="*/ 89 h 2381"/>
                <a:gd name="T68" fmla="*/ 583 w 2381"/>
                <a:gd name="T69" fmla="*/ 188 h 2381"/>
                <a:gd name="T70" fmla="*/ 381 w 2381"/>
                <a:gd name="T71" fmla="*/ 341 h 2381"/>
                <a:gd name="T72" fmla="*/ 234 w 2381"/>
                <a:gd name="T73" fmla="*/ 512 h 2381"/>
                <a:gd name="T74" fmla="*/ 122 w 2381"/>
                <a:gd name="T75" fmla="*/ 708 h 2381"/>
                <a:gd name="T76" fmla="*/ 48 w 2381"/>
                <a:gd name="T77" fmla="*/ 925 h 2381"/>
                <a:gd name="T78" fmla="*/ 18 w 2381"/>
                <a:gd name="T79" fmla="*/ 1160 h 2381"/>
                <a:gd name="T80" fmla="*/ 36 w 2381"/>
                <a:gd name="T81" fmla="*/ 1308 h 2381"/>
                <a:gd name="T82" fmla="*/ 99 w 2381"/>
                <a:gd name="T83" fmla="*/ 1530 h 2381"/>
                <a:gd name="T84" fmla="*/ 219 w 2381"/>
                <a:gd name="T85" fmla="*/ 1757 h 2381"/>
                <a:gd name="T86" fmla="*/ 362 w 2381"/>
                <a:gd name="T87" fmla="*/ 1930 h 2381"/>
                <a:gd name="T88" fmla="*/ 536 w 2381"/>
                <a:gd name="T89" fmla="*/ 2074 h 2381"/>
                <a:gd name="T90" fmla="*/ 645 w 2381"/>
                <a:gd name="T91" fmla="*/ 2181 h 2381"/>
                <a:gd name="T92" fmla="*/ 865 w 2381"/>
                <a:gd name="T93" fmla="*/ 2250 h 2381"/>
                <a:gd name="T94" fmla="*/ 1101 w 2381"/>
                <a:gd name="T95" fmla="*/ 2273 h 2381"/>
                <a:gd name="T96" fmla="*/ 1337 w 2381"/>
                <a:gd name="T97" fmla="*/ 2250 h 2381"/>
                <a:gd name="T98" fmla="*/ 1557 w 2381"/>
                <a:gd name="T99" fmla="*/ 2181 h 2381"/>
                <a:gd name="T100" fmla="*/ 1737 w 2381"/>
                <a:gd name="T101" fmla="*/ 2057 h 2381"/>
                <a:gd name="T102" fmla="*/ 1860 w 2381"/>
                <a:gd name="T103" fmla="*/ 1910 h 2381"/>
                <a:gd name="T104" fmla="*/ 1999 w 2381"/>
                <a:gd name="T105" fmla="*/ 1732 h 2381"/>
                <a:gd name="T106" fmla="*/ 2101 w 2381"/>
                <a:gd name="T107" fmla="*/ 1530 h 2381"/>
                <a:gd name="T108" fmla="*/ 2166 w 2381"/>
                <a:gd name="T109" fmla="*/ 1308 h 2381"/>
                <a:gd name="T110" fmla="*/ 2183 w 2381"/>
                <a:gd name="T111" fmla="*/ 1160 h 2381"/>
                <a:gd name="T112" fmla="*/ 2153 w 2381"/>
                <a:gd name="T113" fmla="*/ 925 h 2381"/>
                <a:gd name="T114" fmla="*/ 2080 w 2381"/>
                <a:gd name="T115" fmla="*/ 708 h 2381"/>
                <a:gd name="T116" fmla="*/ 1950 w 2381"/>
                <a:gd name="T117" fmla="*/ 489 h 2381"/>
                <a:gd name="T118" fmla="*/ 1800 w 2381"/>
                <a:gd name="T119" fmla="*/ 322 h 2381"/>
                <a:gd name="T120" fmla="*/ 1701 w 2381"/>
                <a:gd name="T121" fmla="*/ 188 h 2381"/>
                <a:gd name="T122" fmla="*/ 1503 w 2381"/>
                <a:gd name="T123" fmla="*/ 89 h 2381"/>
                <a:gd name="T124" fmla="*/ 1280 w 2381"/>
                <a:gd name="T125" fmla="*/ 31 h 238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381"/>
                <a:gd name="T190" fmla="*/ 0 h 2381"/>
                <a:gd name="T191" fmla="*/ 2381 w 2381"/>
                <a:gd name="T192" fmla="*/ 2381 h 2381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381" h="2381">
                  <a:moveTo>
                    <a:pt x="1191" y="0"/>
                  </a:moveTo>
                  <a:lnTo>
                    <a:pt x="1221" y="1"/>
                  </a:lnTo>
                  <a:lnTo>
                    <a:pt x="1252" y="1"/>
                  </a:lnTo>
                  <a:lnTo>
                    <a:pt x="1282" y="4"/>
                  </a:lnTo>
                  <a:lnTo>
                    <a:pt x="1312" y="7"/>
                  </a:lnTo>
                  <a:lnTo>
                    <a:pt x="1342" y="10"/>
                  </a:lnTo>
                  <a:lnTo>
                    <a:pt x="1372" y="14"/>
                  </a:lnTo>
                  <a:lnTo>
                    <a:pt x="1401" y="19"/>
                  </a:lnTo>
                  <a:lnTo>
                    <a:pt x="1431" y="25"/>
                  </a:lnTo>
                  <a:lnTo>
                    <a:pt x="1460" y="31"/>
                  </a:lnTo>
                  <a:lnTo>
                    <a:pt x="1488" y="38"/>
                  </a:lnTo>
                  <a:lnTo>
                    <a:pt x="1517" y="45"/>
                  </a:lnTo>
                  <a:lnTo>
                    <a:pt x="1544" y="55"/>
                  </a:lnTo>
                  <a:lnTo>
                    <a:pt x="1573" y="63"/>
                  </a:lnTo>
                  <a:lnTo>
                    <a:pt x="1600" y="72"/>
                  </a:lnTo>
                  <a:lnTo>
                    <a:pt x="1628" y="83"/>
                  </a:lnTo>
                  <a:lnTo>
                    <a:pt x="1653" y="94"/>
                  </a:lnTo>
                  <a:lnTo>
                    <a:pt x="1681" y="105"/>
                  </a:lnTo>
                  <a:lnTo>
                    <a:pt x="1707" y="117"/>
                  </a:lnTo>
                  <a:lnTo>
                    <a:pt x="1733" y="131"/>
                  </a:lnTo>
                  <a:lnTo>
                    <a:pt x="1759" y="145"/>
                  </a:lnTo>
                  <a:lnTo>
                    <a:pt x="1783" y="158"/>
                  </a:lnTo>
                  <a:lnTo>
                    <a:pt x="1808" y="173"/>
                  </a:lnTo>
                  <a:lnTo>
                    <a:pt x="1832" y="188"/>
                  </a:lnTo>
                  <a:lnTo>
                    <a:pt x="1857" y="203"/>
                  </a:lnTo>
                  <a:lnTo>
                    <a:pt x="1880" y="220"/>
                  </a:lnTo>
                  <a:lnTo>
                    <a:pt x="1903" y="238"/>
                  </a:lnTo>
                  <a:lnTo>
                    <a:pt x="1925" y="254"/>
                  </a:lnTo>
                  <a:lnTo>
                    <a:pt x="1948" y="272"/>
                  </a:lnTo>
                  <a:lnTo>
                    <a:pt x="1970" y="291"/>
                  </a:lnTo>
                  <a:lnTo>
                    <a:pt x="1991" y="310"/>
                  </a:lnTo>
                  <a:lnTo>
                    <a:pt x="2012" y="329"/>
                  </a:lnTo>
                  <a:lnTo>
                    <a:pt x="2033" y="349"/>
                  </a:lnTo>
                  <a:lnTo>
                    <a:pt x="2052" y="370"/>
                  </a:lnTo>
                  <a:lnTo>
                    <a:pt x="2071" y="390"/>
                  </a:lnTo>
                  <a:lnTo>
                    <a:pt x="2090" y="412"/>
                  </a:lnTo>
                  <a:lnTo>
                    <a:pt x="2109" y="434"/>
                  </a:lnTo>
                  <a:lnTo>
                    <a:pt x="2127" y="456"/>
                  </a:lnTo>
                  <a:lnTo>
                    <a:pt x="2145" y="479"/>
                  </a:lnTo>
                  <a:lnTo>
                    <a:pt x="2161" y="501"/>
                  </a:lnTo>
                  <a:lnTo>
                    <a:pt x="2178" y="526"/>
                  </a:lnTo>
                  <a:lnTo>
                    <a:pt x="2194" y="549"/>
                  </a:lnTo>
                  <a:lnTo>
                    <a:pt x="2209" y="573"/>
                  </a:lnTo>
                  <a:lnTo>
                    <a:pt x="2223" y="598"/>
                  </a:lnTo>
                  <a:lnTo>
                    <a:pt x="2238" y="624"/>
                  </a:lnTo>
                  <a:lnTo>
                    <a:pt x="2251" y="648"/>
                  </a:lnTo>
                  <a:lnTo>
                    <a:pt x="2264" y="674"/>
                  </a:lnTo>
                  <a:lnTo>
                    <a:pt x="2276" y="700"/>
                  </a:lnTo>
                  <a:lnTo>
                    <a:pt x="2287" y="728"/>
                  </a:lnTo>
                  <a:lnTo>
                    <a:pt x="2298" y="755"/>
                  </a:lnTo>
                  <a:lnTo>
                    <a:pt x="2309" y="781"/>
                  </a:lnTo>
                  <a:lnTo>
                    <a:pt x="2318" y="809"/>
                  </a:lnTo>
                  <a:lnTo>
                    <a:pt x="2328" y="837"/>
                  </a:lnTo>
                  <a:lnTo>
                    <a:pt x="2336" y="865"/>
                  </a:lnTo>
                  <a:lnTo>
                    <a:pt x="2343" y="893"/>
                  </a:lnTo>
                  <a:lnTo>
                    <a:pt x="2351" y="921"/>
                  </a:lnTo>
                  <a:lnTo>
                    <a:pt x="2356" y="951"/>
                  </a:lnTo>
                  <a:lnTo>
                    <a:pt x="2362" y="980"/>
                  </a:lnTo>
                  <a:lnTo>
                    <a:pt x="2367" y="1009"/>
                  </a:lnTo>
                  <a:lnTo>
                    <a:pt x="2371" y="1039"/>
                  </a:lnTo>
                  <a:lnTo>
                    <a:pt x="2374" y="1069"/>
                  </a:lnTo>
                  <a:lnTo>
                    <a:pt x="2377" y="1099"/>
                  </a:lnTo>
                  <a:lnTo>
                    <a:pt x="2380" y="1129"/>
                  </a:lnTo>
                  <a:lnTo>
                    <a:pt x="2381" y="1160"/>
                  </a:lnTo>
                  <a:lnTo>
                    <a:pt x="2381" y="1190"/>
                  </a:lnTo>
                  <a:lnTo>
                    <a:pt x="2381" y="1222"/>
                  </a:lnTo>
                  <a:lnTo>
                    <a:pt x="2380" y="1252"/>
                  </a:lnTo>
                  <a:lnTo>
                    <a:pt x="2377" y="1282"/>
                  </a:lnTo>
                  <a:lnTo>
                    <a:pt x="2374" y="1312"/>
                  </a:lnTo>
                  <a:lnTo>
                    <a:pt x="2371" y="1342"/>
                  </a:lnTo>
                  <a:lnTo>
                    <a:pt x="2367" y="1372"/>
                  </a:lnTo>
                  <a:lnTo>
                    <a:pt x="2362" y="1402"/>
                  </a:lnTo>
                  <a:lnTo>
                    <a:pt x="2356" y="1431"/>
                  </a:lnTo>
                  <a:lnTo>
                    <a:pt x="2351" y="1459"/>
                  </a:lnTo>
                  <a:lnTo>
                    <a:pt x="2343" y="1488"/>
                  </a:lnTo>
                  <a:lnTo>
                    <a:pt x="2336" y="1517"/>
                  </a:lnTo>
                  <a:lnTo>
                    <a:pt x="2328" y="1545"/>
                  </a:lnTo>
                  <a:lnTo>
                    <a:pt x="2318" y="1572"/>
                  </a:lnTo>
                  <a:lnTo>
                    <a:pt x="2309" y="1600"/>
                  </a:lnTo>
                  <a:lnTo>
                    <a:pt x="2298" y="1627"/>
                  </a:lnTo>
                  <a:lnTo>
                    <a:pt x="2287" y="1654"/>
                  </a:lnTo>
                  <a:lnTo>
                    <a:pt x="2276" y="1680"/>
                  </a:lnTo>
                  <a:lnTo>
                    <a:pt x="2264" y="1706"/>
                  </a:lnTo>
                  <a:lnTo>
                    <a:pt x="2251" y="1732"/>
                  </a:lnTo>
                  <a:lnTo>
                    <a:pt x="2238" y="1758"/>
                  </a:lnTo>
                  <a:lnTo>
                    <a:pt x="2223" y="1783"/>
                  </a:lnTo>
                  <a:lnTo>
                    <a:pt x="2209" y="1807"/>
                  </a:lnTo>
                  <a:lnTo>
                    <a:pt x="2194" y="1832"/>
                  </a:lnTo>
                  <a:lnTo>
                    <a:pt x="2178" y="1856"/>
                  </a:lnTo>
                  <a:lnTo>
                    <a:pt x="2161" y="1880"/>
                  </a:lnTo>
                  <a:lnTo>
                    <a:pt x="2145" y="1903"/>
                  </a:lnTo>
                  <a:lnTo>
                    <a:pt x="2127" y="1926"/>
                  </a:lnTo>
                  <a:lnTo>
                    <a:pt x="2109" y="1948"/>
                  </a:lnTo>
                  <a:lnTo>
                    <a:pt x="2090" y="1970"/>
                  </a:lnTo>
                  <a:lnTo>
                    <a:pt x="2071" y="1992"/>
                  </a:lnTo>
                  <a:lnTo>
                    <a:pt x="2052" y="2012"/>
                  </a:lnTo>
                  <a:lnTo>
                    <a:pt x="2033" y="2032"/>
                  </a:lnTo>
                  <a:lnTo>
                    <a:pt x="2012" y="2052"/>
                  </a:lnTo>
                  <a:lnTo>
                    <a:pt x="1991" y="2072"/>
                  </a:lnTo>
                  <a:lnTo>
                    <a:pt x="1970" y="2091"/>
                  </a:lnTo>
                  <a:lnTo>
                    <a:pt x="1948" y="2109"/>
                  </a:lnTo>
                  <a:lnTo>
                    <a:pt x="1925" y="2127"/>
                  </a:lnTo>
                  <a:lnTo>
                    <a:pt x="1903" y="2144"/>
                  </a:lnTo>
                  <a:lnTo>
                    <a:pt x="1880" y="2161"/>
                  </a:lnTo>
                  <a:lnTo>
                    <a:pt x="1857" y="2177"/>
                  </a:lnTo>
                  <a:lnTo>
                    <a:pt x="1832" y="2194"/>
                  </a:lnTo>
                  <a:lnTo>
                    <a:pt x="1808" y="2209"/>
                  </a:lnTo>
                  <a:lnTo>
                    <a:pt x="1783" y="2224"/>
                  </a:lnTo>
                  <a:lnTo>
                    <a:pt x="1759" y="2237"/>
                  </a:lnTo>
                  <a:lnTo>
                    <a:pt x="1733" y="2251"/>
                  </a:lnTo>
                  <a:lnTo>
                    <a:pt x="1707" y="2263"/>
                  </a:lnTo>
                  <a:lnTo>
                    <a:pt x="1681" y="2275"/>
                  </a:lnTo>
                  <a:lnTo>
                    <a:pt x="1653" y="2288"/>
                  </a:lnTo>
                  <a:lnTo>
                    <a:pt x="1628" y="2299"/>
                  </a:lnTo>
                  <a:lnTo>
                    <a:pt x="1600" y="2308"/>
                  </a:lnTo>
                  <a:lnTo>
                    <a:pt x="1573" y="2318"/>
                  </a:lnTo>
                  <a:lnTo>
                    <a:pt x="1544" y="2327"/>
                  </a:lnTo>
                  <a:lnTo>
                    <a:pt x="1517" y="2335"/>
                  </a:lnTo>
                  <a:lnTo>
                    <a:pt x="1488" y="2344"/>
                  </a:lnTo>
                  <a:lnTo>
                    <a:pt x="1460" y="2351"/>
                  </a:lnTo>
                  <a:lnTo>
                    <a:pt x="1431" y="2357"/>
                  </a:lnTo>
                  <a:lnTo>
                    <a:pt x="1401" y="2363"/>
                  </a:lnTo>
                  <a:lnTo>
                    <a:pt x="1372" y="2367"/>
                  </a:lnTo>
                  <a:lnTo>
                    <a:pt x="1342" y="2371"/>
                  </a:lnTo>
                  <a:lnTo>
                    <a:pt x="1312" y="2375"/>
                  </a:lnTo>
                  <a:lnTo>
                    <a:pt x="1282" y="2378"/>
                  </a:lnTo>
                  <a:lnTo>
                    <a:pt x="1252" y="2379"/>
                  </a:lnTo>
                  <a:lnTo>
                    <a:pt x="1221" y="2381"/>
                  </a:lnTo>
                  <a:lnTo>
                    <a:pt x="1191" y="2381"/>
                  </a:lnTo>
                  <a:lnTo>
                    <a:pt x="1159" y="2381"/>
                  </a:lnTo>
                  <a:lnTo>
                    <a:pt x="1129" y="2379"/>
                  </a:lnTo>
                  <a:lnTo>
                    <a:pt x="1099" y="2378"/>
                  </a:lnTo>
                  <a:lnTo>
                    <a:pt x="1069" y="2375"/>
                  </a:lnTo>
                  <a:lnTo>
                    <a:pt x="1039" y="2371"/>
                  </a:lnTo>
                  <a:lnTo>
                    <a:pt x="1009" y="2367"/>
                  </a:lnTo>
                  <a:lnTo>
                    <a:pt x="981" y="2363"/>
                  </a:lnTo>
                  <a:lnTo>
                    <a:pt x="950" y="2357"/>
                  </a:lnTo>
                  <a:lnTo>
                    <a:pt x="922" y="2351"/>
                  </a:lnTo>
                  <a:lnTo>
                    <a:pt x="893" y="2344"/>
                  </a:lnTo>
                  <a:lnTo>
                    <a:pt x="865" y="2335"/>
                  </a:lnTo>
                  <a:lnTo>
                    <a:pt x="837" y="2327"/>
                  </a:lnTo>
                  <a:lnTo>
                    <a:pt x="809" y="2318"/>
                  </a:lnTo>
                  <a:lnTo>
                    <a:pt x="781" y="2308"/>
                  </a:lnTo>
                  <a:lnTo>
                    <a:pt x="754" y="2299"/>
                  </a:lnTo>
                  <a:lnTo>
                    <a:pt x="728" y="2288"/>
                  </a:lnTo>
                  <a:lnTo>
                    <a:pt x="701" y="2275"/>
                  </a:lnTo>
                  <a:lnTo>
                    <a:pt x="675" y="2263"/>
                  </a:lnTo>
                  <a:lnTo>
                    <a:pt x="649" y="2251"/>
                  </a:lnTo>
                  <a:lnTo>
                    <a:pt x="623" y="2237"/>
                  </a:lnTo>
                  <a:lnTo>
                    <a:pt x="598" y="2224"/>
                  </a:lnTo>
                  <a:lnTo>
                    <a:pt x="574" y="2209"/>
                  </a:lnTo>
                  <a:lnTo>
                    <a:pt x="549" y="2194"/>
                  </a:lnTo>
                  <a:lnTo>
                    <a:pt x="525" y="2177"/>
                  </a:lnTo>
                  <a:lnTo>
                    <a:pt x="501" y="2161"/>
                  </a:lnTo>
                  <a:lnTo>
                    <a:pt x="478" y="2144"/>
                  </a:lnTo>
                  <a:lnTo>
                    <a:pt x="456" y="2127"/>
                  </a:lnTo>
                  <a:lnTo>
                    <a:pt x="433" y="2109"/>
                  </a:lnTo>
                  <a:lnTo>
                    <a:pt x="411" y="2091"/>
                  </a:lnTo>
                  <a:lnTo>
                    <a:pt x="391" y="2072"/>
                  </a:lnTo>
                  <a:lnTo>
                    <a:pt x="369" y="2052"/>
                  </a:lnTo>
                  <a:lnTo>
                    <a:pt x="349" y="2032"/>
                  </a:lnTo>
                  <a:lnTo>
                    <a:pt x="329" y="2012"/>
                  </a:lnTo>
                  <a:lnTo>
                    <a:pt x="310" y="1992"/>
                  </a:lnTo>
                  <a:lnTo>
                    <a:pt x="291" y="1970"/>
                  </a:lnTo>
                  <a:lnTo>
                    <a:pt x="272" y="1948"/>
                  </a:lnTo>
                  <a:lnTo>
                    <a:pt x="254" y="1926"/>
                  </a:lnTo>
                  <a:lnTo>
                    <a:pt x="237" y="1903"/>
                  </a:lnTo>
                  <a:lnTo>
                    <a:pt x="220" y="1880"/>
                  </a:lnTo>
                  <a:lnTo>
                    <a:pt x="204" y="1856"/>
                  </a:lnTo>
                  <a:lnTo>
                    <a:pt x="187" y="1832"/>
                  </a:lnTo>
                  <a:lnTo>
                    <a:pt x="172" y="1807"/>
                  </a:lnTo>
                  <a:lnTo>
                    <a:pt x="159" y="1783"/>
                  </a:lnTo>
                  <a:lnTo>
                    <a:pt x="144" y="1758"/>
                  </a:lnTo>
                  <a:lnTo>
                    <a:pt x="130" y="1732"/>
                  </a:lnTo>
                  <a:lnTo>
                    <a:pt x="118" y="1706"/>
                  </a:lnTo>
                  <a:lnTo>
                    <a:pt x="106" y="1680"/>
                  </a:lnTo>
                  <a:lnTo>
                    <a:pt x="95" y="1654"/>
                  </a:lnTo>
                  <a:lnTo>
                    <a:pt x="82" y="1627"/>
                  </a:lnTo>
                  <a:lnTo>
                    <a:pt x="73" y="1600"/>
                  </a:lnTo>
                  <a:lnTo>
                    <a:pt x="63" y="1572"/>
                  </a:lnTo>
                  <a:lnTo>
                    <a:pt x="54" y="1545"/>
                  </a:lnTo>
                  <a:lnTo>
                    <a:pt x="46" y="1517"/>
                  </a:lnTo>
                  <a:lnTo>
                    <a:pt x="37" y="1488"/>
                  </a:lnTo>
                  <a:lnTo>
                    <a:pt x="30" y="1459"/>
                  </a:lnTo>
                  <a:lnTo>
                    <a:pt x="25" y="1431"/>
                  </a:lnTo>
                  <a:lnTo>
                    <a:pt x="20" y="1402"/>
                  </a:lnTo>
                  <a:lnTo>
                    <a:pt x="14" y="1372"/>
                  </a:lnTo>
                  <a:lnTo>
                    <a:pt x="10" y="1342"/>
                  </a:lnTo>
                  <a:lnTo>
                    <a:pt x="7" y="1312"/>
                  </a:lnTo>
                  <a:lnTo>
                    <a:pt x="5" y="1282"/>
                  </a:lnTo>
                  <a:lnTo>
                    <a:pt x="2" y="1252"/>
                  </a:lnTo>
                  <a:lnTo>
                    <a:pt x="0" y="1222"/>
                  </a:lnTo>
                  <a:lnTo>
                    <a:pt x="0" y="1190"/>
                  </a:lnTo>
                  <a:lnTo>
                    <a:pt x="0" y="1160"/>
                  </a:lnTo>
                  <a:lnTo>
                    <a:pt x="2" y="1129"/>
                  </a:lnTo>
                  <a:lnTo>
                    <a:pt x="5" y="1099"/>
                  </a:lnTo>
                  <a:lnTo>
                    <a:pt x="7" y="1069"/>
                  </a:lnTo>
                  <a:lnTo>
                    <a:pt x="10" y="1039"/>
                  </a:lnTo>
                  <a:lnTo>
                    <a:pt x="14" y="1009"/>
                  </a:lnTo>
                  <a:lnTo>
                    <a:pt x="20" y="980"/>
                  </a:lnTo>
                  <a:lnTo>
                    <a:pt x="25" y="951"/>
                  </a:lnTo>
                  <a:lnTo>
                    <a:pt x="30" y="921"/>
                  </a:lnTo>
                  <a:lnTo>
                    <a:pt x="37" y="893"/>
                  </a:lnTo>
                  <a:lnTo>
                    <a:pt x="46" y="865"/>
                  </a:lnTo>
                  <a:lnTo>
                    <a:pt x="54" y="837"/>
                  </a:lnTo>
                  <a:lnTo>
                    <a:pt x="63" y="809"/>
                  </a:lnTo>
                  <a:lnTo>
                    <a:pt x="73" y="781"/>
                  </a:lnTo>
                  <a:lnTo>
                    <a:pt x="82" y="755"/>
                  </a:lnTo>
                  <a:lnTo>
                    <a:pt x="95" y="728"/>
                  </a:lnTo>
                  <a:lnTo>
                    <a:pt x="106" y="700"/>
                  </a:lnTo>
                  <a:lnTo>
                    <a:pt x="118" y="674"/>
                  </a:lnTo>
                  <a:lnTo>
                    <a:pt x="130" y="648"/>
                  </a:lnTo>
                  <a:lnTo>
                    <a:pt x="144" y="624"/>
                  </a:lnTo>
                  <a:lnTo>
                    <a:pt x="159" y="598"/>
                  </a:lnTo>
                  <a:lnTo>
                    <a:pt x="172" y="573"/>
                  </a:lnTo>
                  <a:lnTo>
                    <a:pt x="187" y="549"/>
                  </a:lnTo>
                  <a:lnTo>
                    <a:pt x="204" y="526"/>
                  </a:lnTo>
                  <a:lnTo>
                    <a:pt x="220" y="501"/>
                  </a:lnTo>
                  <a:lnTo>
                    <a:pt x="237" y="479"/>
                  </a:lnTo>
                  <a:lnTo>
                    <a:pt x="254" y="456"/>
                  </a:lnTo>
                  <a:lnTo>
                    <a:pt x="272" y="434"/>
                  </a:lnTo>
                  <a:lnTo>
                    <a:pt x="291" y="412"/>
                  </a:lnTo>
                  <a:lnTo>
                    <a:pt x="310" y="390"/>
                  </a:lnTo>
                  <a:lnTo>
                    <a:pt x="329" y="370"/>
                  </a:lnTo>
                  <a:lnTo>
                    <a:pt x="349" y="349"/>
                  </a:lnTo>
                  <a:lnTo>
                    <a:pt x="369" y="329"/>
                  </a:lnTo>
                  <a:lnTo>
                    <a:pt x="391" y="310"/>
                  </a:lnTo>
                  <a:lnTo>
                    <a:pt x="411" y="291"/>
                  </a:lnTo>
                  <a:lnTo>
                    <a:pt x="433" y="272"/>
                  </a:lnTo>
                  <a:lnTo>
                    <a:pt x="456" y="254"/>
                  </a:lnTo>
                  <a:lnTo>
                    <a:pt x="478" y="238"/>
                  </a:lnTo>
                  <a:lnTo>
                    <a:pt x="501" y="220"/>
                  </a:lnTo>
                  <a:lnTo>
                    <a:pt x="525" y="203"/>
                  </a:lnTo>
                  <a:lnTo>
                    <a:pt x="549" y="188"/>
                  </a:lnTo>
                  <a:lnTo>
                    <a:pt x="574" y="173"/>
                  </a:lnTo>
                  <a:lnTo>
                    <a:pt x="598" y="158"/>
                  </a:lnTo>
                  <a:lnTo>
                    <a:pt x="623" y="145"/>
                  </a:lnTo>
                  <a:lnTo>
                    <a:pt x="649" y="131"/>
                  </a:lnTo>
                  <a:lnTo>
                    <a:pt x="675" y="117"/>
                  </a:lnTo>
                  <a:lnTo>
                    <a:pt x="701" y="105"/>
                  </a:lnTo>
                  <a:lnTo>
                    <a:pt x="728" y="94"/>
                  </a:lnTo>
                  <a:lnTo>
                    <a:pt x="754" y="83"/>
                  </a:lnTo>
                  <a:lnTo>
                    <a:pt x="781" y="72"/>
                  </a:lnTo>
                  <a:lnTo>
                    <a:pt x="809" y="63"/>
                  </a:lnTo>
                  <a:lnTo>
                    <a:pt x="837" y="55"/>
                  </a:lnTo>
                  <a:lnTo>
                    <a:pt x="865" y="45"/>
                  </a:lnTo>
                  <a:lnTo>
                    <a:pt x="893" y="38"/>
                  </a:lnTo>
                  <a:lnTo>
                    <a:pt x="922" y="31"/>
                  </a:lnTo>
                  <a:lnTo>
                    <a:pt x="950" y="25"/>
                  </a:lnTo>
                  <a:lnTo>
                    <a:pt x="981" y="19"/>
                  </a:lnTo>
                  <a:lnTo>
                    <a:pt x="1009" y="14"/>
                  </a:lnTo>
                  <a:lnTo>
                    <a:pt x="1039" y="10"/>
                  </a:lnTo>
                  <a:lnTo>
                    <a:pt x="1069" y="7"/>
                  </a:lnTo>
                  <a:lnTo>
                    <a:pt x="1099" y="4"/>
                  </a:lnTo>
                  <a:lnTo>
                    <a:pt x="1129" y="1"/>
                  </a:lnTo>
                  <a:lnTo>
                    <a:pt x="1159" y="1"/>
                  </a:lnTo>
                  <a:lnTo>
                    <a:pt x="1191" y="0"/>
                  </a:lnTo>
                  <a:close/>
                  <a:moveTo>
                    <a:pt x="1191" y="18"/>
                  </a:moveTo>
                  <a:lnTo>
                    <a:pt x="1161" y="18"/>
                  </a:lnTo>
                  <a:lnTo>
                    <a:pt x="1131" y="19"/>
                  </a:lnTo>
                  <a:lnTo>
                    <a:pt x="1101" y="22"/>
                  </a:lnTo>
                  <a:lnTo>
                    <a:pt x="1071" y="25"/>
                  </a:lnTo>
                  <a:lnTo>
                    <a:pt x="1042" y="27"/>
                  </a:lnTo>
                  <a:lnTo>
                    <a:pt x="1012" y="31"/>
                  </a:lnTo>
                  <a:lnTo>
                    <a:pt x="983" y="37"/>
                  </a:lnTo>
                  <a:lnTo>
                    <a:pt x="955" y="42"/>
                  </a:lnTo>
                  <a:lnTo>
                    <a:pt x="926" y="48"/>
                  </a:lnTo>
                  <a:lnTo>
                    <a:pt x="897" y="55"/>
                  </a:lnTo>
                  <a:lnTo>
                    <a:pt x="870" y="63"/>
                  </a:lnTo>
                  <a:lnTo>
                    <a:pt x="843" y="71"/>
                  </a:lnTo>
                  <a:lnTo>
                    <a:pt x="814" y="79"/>
                  </a:lnTo>
                  <a:lnTo>
                    <a:pt x="788" y="89"/>
                  </a:lnTo>
                  <a:lnTo>
                    <a:pt x="761" y="100"/>
                  </a:lnTo>
                  <a:lnTo>
                    <a:pt x="735" y="111"/>
                  </a:lnTo>
                  <a:lnTo>
                    <a:pt x="708" y="121"/>
                  </a:lnTo>
                  <a:lnTo>
                    <a:pt x="683" y="134"/>
                  </a:lnTo>
                  <a:lnTo>
                    <a:pt x="657" y="146"/>
                  </a:lnTo>
                  <a:lnTo>
                    <a:pt x="631" y="160"/>
                  </a:lnTo>
                  <a:lnTo>
                    <a:pt x="607" y="173"/>
                  </a:lnTo>
                  <a:lnTo>
                    <a:pt x="583" y="188"/>
                  </a:lnTo>
                  <a:lnTo>
                    <a:pt x="536" y="218"/>
                  </a:lnTo>
                  <a:lnTo>
                    <a:pt x="512" y="235"/>
                  </a:lnTo>
                  <a:lnTo>
                    <a:pt x="489" y="251"/>
                  </a:lnTo>
                  <a:lnTo>
                    <a:pt x="467" y="268"/>
                  </a:lnTo>
                  <a:lnTo>
                    <a:pt x="445" y="285"/>
                  </a:lnTo>
                  <a:lnTo>
                    <a:pt x="424" y="304"/>
                  </a:lnTo>
                  <a:lnTo>
                    <a:pt x="402" y="322"/>
                  </a:lnTo>
                  <a:lnTo>
                    <a:pt x="381" y="341"/>
                  </a:lnTo>
                  <a:lnTo>
                    <a:pt x="362" y="362"/>
                  </a:lnTo>
                  <a:lnTo>
                    <a:pt x="342" y="382"/>
                  </a:lnTo>
                  <a:lnTo>
                    <a:pt x="323" y="403"/>
                  </a:lnTo>
                  <a:lnTo>
                    <a:pt x="303" y="423"/>
                  </a:lnTo>
                  <a:lnTo>
                    <a:pt x="286" y="445"/>
                  </a:lnTo>
                  <a:lnTo>
                    <a:pt x="268" y="467"/>
                  </a:lnTo>
                  <a:lnTo>
                    <a:pt x="252" y="489"/>
                  </a:lnTo>
                  <a:lnTo>
                    <a:pt x="234" y="512"/>
                  </a:lnTo>
                  <a:lnTo>
                    <a:pt x="219" y="535"/>
                  </a:lnTo>
                  <a:lnTo>
                    <a:pt x="202" y="558"/>
                  </a:lnTo>
                  <a:lnTo>
                    <a:pt x="187" y="583"/>
                  </a:lnTo>
                  <a:lnTo>
                    <a:pt x="174" y="607"/>
                  </a:lnTo>
                  <a:lnTo>
                    <a:pt x="160" y="632"/>
                  </a:lnTo>
                  <a:lnTo>
                    <a:pt x="147" y="657"/>
                  </a:lnTo>
                  <a:lnTo>
                    <a:pt x="134" y="682"/>
                  </a:lnTo>
                  <a:lnTo>
                    <a:pt x="122" y="708"/>
                  </a:lnTo>
                  <a:lnTo>
                    <a:pt x="110" y="734"/>
                  </a:lnTo>
                  <a:lnTo>
                    <a:pt x="99" y="760"/>
                  </a:lnTo>
                  <a:lnTo>
                    <a:pt x="89" y="788"/>
                  </a:lnTo>
                  <a:lnTo>
                    <a:pt x="80" y="815"/>
                  </a:lnTo>
                  <a:lnTo>
                    <a:pt x="71" y="842"/>
                  </a:lnTo>
                  <a:lnTo>
                    <a:pt x="62" y="870"/>
                  </a:lnTo>
                  <a:lnTo>
                    <a:pt x="55" y="898"/>
                  </a:lnTo>
                  <a:lnTo>
                    <a:pt x="48" y="925"/>
                  </a:lnTo>
                  <a:lnTo>
                    <a:pt x="41" y="954"/>
                  </a:lnTo>
                  <a:lnTo>
                    <a:pt x="36" y="983"/>
                  </a:lnTo>
                  <a:lnTo>
                    <a:pt x="32" y="1011"/>
                  </a:lnTo>
                  <a:lnTo>
                    <a:pt x="28" y="1041"/>
                  </a:lnTo>
                  <a:lnTo>
                    <a:pt x="24" y="1070"/>
                  </a:lnTo>
                  <a:lnTo>
                    <a:pt x="21" y="1100"/>
                  </a:lnTo>
                  <a:lnTo>
                    <a:pt x="20" y="1130"/>
                  </a:lnTo>
                  <a:lnTo>
                    <a:pt x="18" y="1160"/>
                  </a:lnTo>
                  <a:lnTo>
                    <a:pt x="18" y="1190"/>
                  </a:lnTo>
                  <a:lnTo>
                    <a:pt x="18" y="1220"/>
                  </a:lnTo>
                  <a:lnTo>
                    <a:pt x="20" y="1250"/>
                  </a:lnTo>
                  <a:lnTo>
                    <a:pt x="21" y="1280"/>
                  </a:lnTo>
                  <a:lnTo>
                    <a:pt x="24" y="1310"/>
                  </a:lnTo>
                  <a:lnTo>
                    <a:pt x="28" y="1340"/>
                  </a:lnTo>
                  <a:lnTo>
                    <a:pt x="32" y="1369"/>
                  </a:lnTo>
                  <a:lnTo>
                    <a:pt x="36" y="1398"/>
                  </a:lnTo>
                  <a:lnTo>
                    <a:pt x="41" y="1426"/>
                  </a:lnTo>
                  <a:lnTo>
                    <a:pt x="48" y="1455"/>
                  </a:lnTo>
                  <a:lnTo>
                    <a:pt x="55" y="1484"/>
                  </a:lnTo>
                  <a:lnTo>
                    <a:pt x="62" y="1511"/>
                  </a:lnTo>
                  <a:lnTo>
                    <a:pt x="71" y="1540"/>
                  </a:lnTo>
                  <a:lnTo>
                    <a:pt x="80" y="1567"/>
                  </a:lnTo>
                  <a:lnTo>
                    <a:pt x="89" y="1594"/>
                  </a:lnTo>
                  <a:lnTo>
                    <a:pt x="99" y="1620"/>
                  </a:lnTo>
                  <a:lnTo>
                    <a:pt x="110" y="1648"/>
                  </a:lnTo>
                  <a:lnTo>
                    <a:pt x="122" y="1673"/>
                  </a:lnTo>
                  <a:lnTo>
                    <a:pt x="134" y="1699"/>
                  </a:lnTo>
                  <a:lnTo>
                    <a:pt x="147" y="1724"/>
                  </a:lnTo>
                  <a:lnTo>
                    <a:pt x="160" y="1750"/>
                  </a:lnTo>
                  <a:lnTo>
                    <a:pt x="174" y="1774"/>
                  </a:lnTo>
                  <a:lnTo>
                    <a:pt x="187" y="1799"/>
                  </a:lnTo>
                  <a:lnTo>
                    <a:pt x="219" y="1847"/>
                  </a:lnTo>
                  <a:lnTo>
                    <a:pt x="234" y="1870"/>
                  </a:lnTo>
                  <a:lnTo>
                    <a:pt x="252" y="1892"/>
                  </a:lnTo>
                  <a:lnTo>
                    <a:pt x="268" y="1915"/>
                  </a:lnTo>
                  <a:lnTo>
                    <a:pt x="286" y="1937"/>
                  </a:lnTo>
                  <a:lnTo>
                    <a:pt x="303" y="1957"/>
                  </a:lnTo>
                  <a:lnTo>
                    <a:pt x="323" y="1979"/>
                  </a:lnTo>
                  <a:lnTo>
                    <a:pt x="342" y="2000"/>
                  </a:lnTo>
                  <a:lnTo>
                    <a:pt x="362" y="2020"/>
                  </a:lnTo>
                  <a:lnTo>
                    <a:pt x="381" y="2039"/>
                  </a:lnTo>
                  <a:lnTo>
                    <a:pt x="402" y="2058"/>
                  </a:lnTo>
                  <a:lnTo>
                    <a:pt x="424" y="2078"/>
                  </a:lnTo>
                  <a:lnTo>
                    <a:pt x="445" y="2095"/>
                  </a:lnTo>
                  <a:lnTo>
                    <a:pt x="467" y="2113"/>
                  </a:lnTo>
                  <a:lnTo>
                    <a:pt x="489" y="2131"/>
                  </a:lnTo>
                  <a:lnTo>
                    <a:pt x="512" y="2147"/>
                  </a:lnTo>
                  <a:lnTo>
                    <a:pt x="536" y="2164"/>
                  </a:lnTo>
                  <a:lnTo>
                    <a:pt x="559" y="2179"/>
                  </a:lnTo>
                  <a:lnTo>
                    <a:pt x="583" y="2194"/>
                  </a:lnTo>
                  <a:lnTo>
                    <a:pt x="607" y="2209"/>
                  </a:lnTo>
                  <a:lnTo>
                    <a:pt x="631" y="2222"/>
                  </a:lnTo>
                  <a:lnTo>
                    <a:pt x="657" y="2234"/>
                  </a:lnTo>
                  <a:lnTo>
                    <a:pt x="683" y="2248"/>
                  </a:lnTo>
                  <a:lnTo>
                    <a:pt x="708" y="2259"/>
                  </a:lnTo>
                  <a:lnTo>
                    <a:pt x="735" y="2271"/>
                  </a:lnTo>
                  <a:lnTo>
                    <a:pt x="761" y="2282"/>
                  </a:lnTo>
                  <a:lnTo>
                    <a:pt x="788" y="2292"/>
                  </a:lnTo>
                  <a:lnTo>
                    <a:pt x="814" y="2301"/>
                  </a:lnTo>
                  <a:lnTo>
                    <a:pt x="843" y="2311"/>
                  </a:lnTo>
                  <a:lnTo>
                    <a:pt x="870" y="2319"/>
                  </a:lnTo>
                  <a:lnTo>
                    <a:pt x="897" y="2326"/>
                  </a:lnTo>
                  <a:lnTo>
                    <a:pt x="926" y="2333"/>
                  </a:lnTo>
                  <a:lnTo>
                    <a:pt x="955" y="2340"/>
                  </a:lnTo>
                  <a:lnTo>
                    <a:pt x="983" y="2345"/>
                  </a:lnTo>
                  <a:lnTo>
                    <a:pt x="1012" y="2349"/>
                  </a:lnTo>
                  <a:lnTo>
                    <a:pt x="1042" y="2353"/>
                  </a:lnTo>
                  <a:lnTo>
                    <a:pt x="1071" y="2357"/>
                  </a:lnTo>
                  <a:lnTo>
                    <a:pt x="1101" y="2360"/>
                  </a:lnTo>
                  <a:lnTo>
                    <a:pt x="1131" y="2361"/>
                  </a:lnTo>
                  <a:lnTo>
                    <a:pt x="1161" y="2363"/>
                  </a:lnTo>
                  <a:lnTo>
                    <a:pt x="1191" y="2363"/>
                  </a:lnTo>
                  <a:lnTo>
                    <a:pt x="1221" y="2363"/>
                  </a:lnTo>
                  <a:lnTo>
                    <a:pt x="1251" y="2361"/>
                  </a:lnTo>
                  <a:lnTo>
                    <a:pt x="1281" y="2360"/>
                  </a:lnTo>
                  <a:lnTo>
                    <a:pt x="1311" y="2357"/>
                  </a:lnTo>
                  <a:lnTo>
                    <a:pt x="1340" y="2353"/>
                  </a:lnTo>
                  <a:lnTo>
                    <a:pt x="1370" y="2349"/>
                  </a:lnTo>
                  <a:lnTo>
                    <a:pt x="1398" y="2345"/>
                  </a:lnTo>
                  <a:lnTo>
                    <a:pt x="1427" y="2340"/>
                  </a:lnTo>
                  <a:lnTo>
                    <a:pt x="1456" y="2333"/>
                  </a:lnTo>
                  <a:lnTo>
                    <a:pt x="1484" y="2326"/>
                  </a:lnTo>
                  <a:lnTo>
                    <a:pt x="1512" y="2319"/>
                  </a:lnTo>
                  <a:lnTo>
                    <a:pt x="1539" y="2311"/>
                  </a:lnTo>
                  <a:lnTo>
                    <a:pt x="1567" y="2301"/>
                  </a:lnTo>
                  <a:lnTo>
                    <a:pt x="1593" y="2292"/>
                  </a:lnTo>
                  <a:lnTo>
                    <a:pt x="1621" y="2282"/>
                  </a:lnTo>
                  <a:lnTo>
                    <a:pt x="1647" y="2271"/>
                  </a:lnTo>
                  <a:lnTo>
                    <a:pt x="1674" y="2259"/>
                  </a:lnTo>
                  <a:lnTo>
                    <a:pt x="1699" y="2248"/>
                  </a:lnTo>
                  <a:lnTo>
                    <a:pt x="1724" y="2234"/>
                  </a:lnTo>
                  <a:lnTo>
                    <a:pt x="1749" y="2222"/>
                  </a:lnTo>
                  <a:lnTo>
                    <a:pt x="1775" y="2209"/>
                  </a:lnTo>
                  <a:lnTo>
                    <a:pt x="1798" y="2194"/>
                  </a:lnTo>
                  <a:lnTo>
                    <a:pt x="1846" y="2164"/>
                  </a:lnTo>
                  <a:lnTo>
                    <a:pt x="1869" y="2147"/>
                  </a:lnTo>
                  <a:lnTo>
                    <a:pt x="1892" y="2131"/>
                  </a:lnTo>
                  <a:lnTo>
                    <a:pt x="1914" y="2113"/>
                  </a:lnTo>
                  <a:lnTo>
                    <a:pt x="1936" y="2095"/>
                  </a:lnTo>
                  <a:lnTo>
                    <a:pt x="1958" y="2078"/>
                  </a:lnTo>
                  <a:lnTo>
                    <a:pt x="1980" y="2058"/>
                  </a:lnTo>
                  <a:lnTo>
                    <a:pt x="2000" y="2039"/>
                  </a:lnTo>
                  <a:lnTo>
                    <a:pt x="2019" y="2020"/>
                  </a:lnTo>
                  <a:lnTo>
                    <a:pt x="2040" y="2000"/>
                  </a:lnTo>
                  <a:lnTo>
                    <a:pt x="2059" y="1979"/>
                  </a:lnTo>
                  <a:lnTo>
                    <a:pt x="2078" y="1957"/>
                  </a:lnTo>
                  <a:lnTo>
                    <a:pt x="2096" y="1937"/>
                  </a:lnTo>
                  <a:lnTo>
                    <a:pt x="2113" y="1915"/>
                  </a:lnTo>
                  <a:lnTo>
                    <a:pt x="2130" y="1892"/>
                  </a:lnTo>
                  <a:lnTo>
                    <a:pt x="2148" y="1870"/>
                  </a:lnTo>
                  <a:lnTo>
                    <a:pt x="2163" y="1847"/>
                  </a:lnTo>
                  <a:lnTo>
                    <a:pt x="2179" y="1822"/>
                  </a:lnTo>
                  <a:lnTo>
                    <a:pt x="2194" y="1799"/>
                  </a:lnTo>
                  <a:lnTo>
                    <a:pt x="2208" y="1774"/>
                  </a:lnTo>
                  <a:lnTo>
                    <a:pt x="2221" y="1750"/>
                  </a:lnTo>
                  <a:lnTo>
                    <a:pt x="2235" y="1724"/>
                  </a:lnTo>
                  <a:lnTo>
                    <a:pt x="2247" y="1699"/>
                  </a:lnTo>
                  <a:lnTo>
                    <a:pt x="2260" y="1673"/>
                  </a:lnTo>
                  <a:lnTo>
                    <a:pt x="2272" y="1648"/>
                  </a:lnTo>
                  <a:lnTo>
                    <a:pt x="2281" y="1620"/>
                  </a:lnTo>
                  <a:lnTo>
                    <a:pt x="2292" y="1594"/>
                  </a:lnTo>
                  <a:lnTo>
                    <a:pt x="2302" y="1567"/>
                  </a:lnTo>
                  <a:lnTo>
                    <a:pt x="2310" y="1540"/>
                  </a:lnTo>
                  <a:lnTo>
                    <a:pt x="2318" y="1511"/>
                  </a:lnTo>
                  <a:lnTo>
                    <a:pt x="2326" y="1484"/>
                  </a:lnTo>
                  <a:lnTo>
                    <a:pt x="2333" y="1455"/>
                  </a:lnTo>
                  <a:lnTo>
                    <a:pt x="2340" y="1426"/>
                  </a:lnTo>
                  <a:lnTo>
                    <a:pt x="2346" y="1398"/>
                  </a:lnTo>
                  <a:lnTo>
                    <a:pt x="2350" y="1369"/>
                  </a:lnTo>
                  <a:lnTo>
                    <a:pt x="2354" y="1340"/>
                  </a:lnTo>
                  <a:lnTo>
                    <a:pt x="2358" y="1310"/>
                  </a:lnTo>
                  <a:lnTo>
                    <a:pt x="2361" y="1280"/>
                  </a:lnTo>
                  <a:lnTo>
                    <a:pt x="2362" y="1250"/>
                  </a:lnTo>
                  <a:lnTo>
                    <a:pt x="2363" y="1220"/>
                  </a:lnTo>
                  <a:lnTo>
                    <a:pt x="2363" y="1190"/>
                  </a:lnTo>
                  <a:lnTo>
                    <a:pt x="2363" y="1160"/>
                  </a:lnTo>
                  <a:lnTo>
                    <a:pt x="2362" y="1130"/>
                  </a:lnTo>
                  <a:lnTo>
                    <a:pt x="2361" y="1100"/>
                  </a:lnTo>
                  <a:lnTo>
                    <a:pt x="2358" y="1070"/>
                  </a:lnTo>
                  <a:lnTo>
                    <a:pt x="2354" y="1041"/>
                  </a:lnTo>
                  <a:lnTo>
                    <a:pt x="2350" y="1011"/>
                  </a:lnTo>
                  <a:lnTo>
                    <a:pt x="2346" y="983"/>
                  </a:lnTo>
                  <a:lnTo>
                    <a:pt x="2340" y="954"/>
                  </a:lnTo>
                  <a:lnTo>
                    <a:pt x="2333" y="925"/>
                  </a:lnTo>
                  <a:lnTo>
                    <a:pt x="2326" y="898"/>
                  </a:lnTo>
                  <a:lnTo>
                    <a:pt x="2318" y="870"/>
                  </a:lnTo>
                  <a:lnTo>
                    <a:pt x="2310" y="842"/>
                  </a:lnTo>
                  <a:lnTo>
                    <a:pt x="2302" y="815"/>
                  </a:lnTo>
                  <a:lnTo>
                    <a:pt x="2292" y="788"/>
                  </a:lnTo>
                  <a:lnTo>
                    <a:pt x="2281" y="760"/>
                  </a:lnTo>
                  <a:lnTo>
                    <a:pt x="2272" y="734"/>
                  </a:lnTo>
                  <a:lnTo>
                    <a:pt x="2260" y="708"/>
                  </a:lnTo>
                  <a:lnTo>
                    <a:pt x="2247" y="682"/>
                  </a:lnTo>
                  <a:lnTo>
                    <a:pt x="2235" y="657"/>
                  </a:lnTo>
                  <a:lnTo>
                    <a:pt x="2221" y="632"/>
                  </a:lnTo>
                  <a:lnTo>
                    <a:pt x="2208" y="607"/>
                  </a:lnTo>
                  <a:lnTo>
                    <a:pt x="2194" y="583"/>
                  </a:lnTo>
                  <a:lnTo>
                    <a:pt x="2163" y="535"/>
                  </a:lnTo>
                  <a:lnTo>
                    <a:pt x="2148" y="512"/>
                  </a:lnTo>
                  <a:lnTo>
                    <a:pt x="2130" y="489"/>
                  </a:lnTo>
                  <a:lnTo>
                    <a:pt x="2113" y="467"/>
                  </a:lnTo>
                  <a:lnTo>
                    <a:pt x="2096" y="445"/>
                  </a:lnTo>
                  <a:lnTo>
                    <a:pt x="2078" y="423"/>
                  </a:lnTo>
                  <a:lnTo>
                    <a:pt x="2059" y="403"/>
                  </a:lnTo>
                  <a:lnTo>
                    <a:pt x="2040" y="382"/>
                  </a:lnTo>
                  <a:lnTo>
                    <a:pt x="2019" y="362"/>
                  </a:lnTo>
                  <a:lnTo>
                    <a:pt x="2000" y="341"/>
                  </a:lnTo>
                  <a:lnTo>
                    <a:pt x="1980" y="322"/>
                  </a:lnTo>
                  <a:lnTo>
                    <a:pt x="1958" y="304"/>
                  </a:lnTo>
                  <a:lnTo>
                    <a:pt x="1936" y="285"/>
                  </a:lnTo>
                  <a:lnTo>
                    <a:pt x="1914" y="268"/>
                  </a:lnTo>
                  <a:lnTo>
                    <a:pt x="1892" y="251"/>
                  </a:lnTo>
                  <a:lnTo>
                    <a:pt x="1869" y="235"/>
                  </a:lnTo>
                  <a:lnTo>
                    <a:pt x="1846" y="218"/>
                  </a:lnTo>
                  <a:lnTo>
                    <a:pt x="1823" y="203"/>
                  </a:lnTo>
                  <a:lnTo>
                    <a:pt x="1798" y="188"/>
                  </a:lnTo>
                  <a:lnTo>
                    <a:pt x="1775" y="173"/>
                  </a:lnTo>
                  <a:lnTo>
                    <a:pt x="1749" y="160"/>
                  </a:lnTo>
                  <a:lnTo>
                    <a:pt x="1724" y="146"/>
                  </a:lnTo>
                  <a:lnTo>
                    <a:pt x="1699" y="134"/>
                  </a:lnTo>
                  <a:lnTo>
                    <a:pt x="1674" y="121"/>
                  </a:lnTo>
                  <a:lnTo>
                    <a:pt x="1647" y="111"/>
                  </a:lnTo>
                  <a:lnTo>
                    <a:pt x="1621" y="100"/>
                  </a:lnTo>
                  <a:lnTo>
                    <a:pt x="1593" y="89"/>
                  </a:lnTo>
                  <a:lnTo>
                    <a:pt x="1567" y="79"/>
                  </a:lnTo>
                  <a:lnTo>
                    <a:pt x="1539" y="71"/>
                  </a:lnTo>
                  <a:lnTo>
                    <a:pt x="1512" y="63"/>
                  </a:lnTo>
                  <a:lnTo>
                    <a:pt x="1484" y="55"/>
                  </a:lnTo>
                  <a:lnTo>
                    <a:pt x="1456" y="48"/>
                  </a:lnTo>
                  <a:lnTo>
                    <a:pt x="1427" y="42"/>
                  </a:lnTo>
                  <a:lnTo>
                    <a:pt x="1398" y="37"/>
                  </a:lnTo>
                  <a:lnTo>
                    <a:pt x="1370" y="31"/>
                  </a:lnTo>
                  <a:lnTo>
                    <a:pt x="1340" y="27"/>
                  </a:lnTo>
                  <a:lnTo>
                    <a:pt x="1311" y="25"/>
                  </a:lnTo>
                  <a:lnTo>
                    <a:pt x="1281" y="22"/>
                  </a:lnTo>
                  <a:lnTo>
                    <a:pt x="1251" y="19"/>
                  </a:lnTo>
                  <a:lnTo>
                    <a:pt x="1221" y="18"/>
                  </a:lnTo>
                  <a:lnTo>
                    <a:pt x="1191" y="18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4" name="Freeform 522"/>
            <p:cNvSpPr>
              <a:spLocks noChangeAspect="1"/>
            </p:cNvSpPr>
            <p:nvPr/>
          </p:nvSpPr>
          <p:spPr bwMode="auto">
            <a:xfrm>
              <a:off x="1829" y="2537"/>
              <a:ext cx="129" cy="121"/>
            </a:xfrm>
            <a:custGeom>
              <a:avLst/>
              <a:gdLst>
                <a:gd name="T0" fmla="*/ 196 w 128"/>
                <a:gd name="T1" fmla="*/ 121 h 121"/>
                <a:gd name="T2" fmla="*/ 154 w 128"/>
                <a:gd name="T3" fmla="*/ 93 h 121"/>
                <a:gd name="T4" fmla="*/ 25 w 128"/>
                <a:gd name="T5" fmla="*/ 121 h 121"/>
                <a:gd name="T6" fmla="*/ 40 w 128"/>
                <a:gd name="T7" fmla="*/ 75 h 121"/>
                <a:gd name="T8" fmla="*/ 0 w 128"/>
                <a:gd name="T9" fmla="*/ 46 h 121"/>
                <a:gd name="T10" fmla="*/ 49 w 128"/>
                <a:gd name="T11" fmla="*/ 46 h 121"/>
                <a:gd name="T12" fmla="*/ 154 w 128"/>
                <a:gd name="T13" fmla="*/ 0 h 121"/>
                <a:gd name="T14" fmla="*/ 169 w 128"/>
                <a:gd name="T15" fmla="*/ 46 h 121"/>
                <a:gd name="T16" fmla="*/ 244 w 128"/>
                <a:gd name="T17" fmla="*/ 46 h 121"/>
                <a:gd name="T18" fmla="*/ 179 w 128"/>
                <a:gd name="T19" fmla="*/ 75 h 121"/>
                <a:gd name="T20" fmla="*/ 196 w 128"/>
                <a:gd name="T21" fmla="*/ 121 h 12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8"/>
                <a:gd name="T34" fmla="*/ 0 h 121"/>
                <a:gd name="T35" fmla="*/ 128 w 128"/>
                <a:gd name="T36" fmla="*/ 121 h 12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8" h="121">
                  <a:moveTo>
                    <a:pt x="104" y="121"/>
                  </a:moveTo>
                  <a:lnTo>
                    <a:pt x="64" y="93"/>
                  </a:lnTo>
                  <a:lnTo>
                    <a:pt x="25" y="121"/>
                  </a:lnTo>
                  <a:lnTo>
                    <a:pt x="40" y="75"/>
                  </a:lnTo>
                  <a:lnTo>
                    <a:pt x="0" y="46"/>
                  </a:lnTo>
                  <a:lnTo>
                    <a:pt x="49" y="46"/>
                  </a:lnTo>
                  <a:lnTo>
                    <a:pt x="64" y="0"/>
                  </a:lnTo>
                  <a:lnTo>
                    <a:pt x="79" y="46"/>
                  </a:lnTo>
                  <a:lnTo>
                    <a:pt x="128" y="46"/>
                  </a:lnTo>
                  <a:lnTo>
                    <a:pt x="89" y="75"/>
                  </a:lnTo>
                  <a:lnTo>
                    <a:pt x="104" y="121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5" name="Freeform 523"/>
            <p:cNvSpPr>
              <a:spLocks noChangeAspect="1"/>
            </p:cNvSpPr>
            <p:nvPr/>
          </p:nvSpPr>
          <p:spPr bwMode="auto">
            <a:xfrm>
              <a:off x="3808" y="2537"/>
              <a:ext cx="129" cy="121"/>
            </a:xfrm>
            <a:custGeom>
              <a:avLst/>
              <a:gdLst>
                <a:gd name="T0" fmla="*/ 196 w 128"/>
                <a:gd name="T1" fmla="*/ 121 h 121"/>
                <a:gd name="T2" fmla="*/ 154 w 128"/>
                <a:gd name="T3" fmla="*/ 93 h 121"/>
                <a:gd name="T4" fmla="*/ 25 w 128"/>
                <a:gd name="T5" fmla="*/ 121 h 121"/>
                <a:gd name="T6" fmla="*/ 40 w 128"/>
                <a:gd name="T7" fmla="*/ 75 h 121"/>
                <a:gd name="T8" fmla="*/ 0 w 128"/>
                <a:gd name="T9" fmla="*/ 46 h 121"/>
                <a:gd name="T10" fmla="*/ 49 w 128"/>
                <a:gd name="T11" fmla="*/ 46 h 121"/>
                <a:gd name="T12" fmla="*/ 154 w 128"/>
                <a:gd name="T13" fmla="*/ 0 h 121"/>
                <a:gd name="T14" fmla="*/ 169 w 128"/>
                <a:gd name="T15" fmla="*/ 46 h 121"/>
                <a:gd name="T16" fmla="*/ 244 w 128"/>
                <a:gd name="T17" fmla="*/ 46 h 121"/>
                <a:gd name="T18" fmla="*/ 179 w 128"/>
                <a:gd name="T19" fmla="*/ 75 h 121"/>
                <a:gd name="T20" fmla="*/ 196 w 128"/>
                <a:gd name="T21" fmla="*/ 121 h 12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8"/>
                <a:gd name="T34" fmla="*/ 0 h 121"/>
                <a:gd name="T35" fmla="*/ 128 w 128"/>
                <a:gd name="T36" fmla="*/ 121 h 12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8" h="121">
                  <a:moveTo>
                    <a:pt x="104" y="121"/>
                  </a:moveTo>
                  <a:lnTo>
                    <a:pt x="64" y="93"/>
                  </a:lnTo>
                  <a:lnTo>
                    <a:pt x="25" y="121"/>
                  </a:lnTo>
                  <a:lnTo>
                    <a:pt x="40" y="75"/>
                  </a:lnTo>
                  <a:lnTo>
                    <a:pt x="0" y="46"/>
                  </a:lnTo>
                  <a:lnTo>
                    <a:pt x="49" y="46"/>
                  </a:lnTo>
                  <a:lnTo>
                    <a:pt x="64" y="0"/>
                  </a:lnTo>
                  <a:lnTo>
                    <a:pt x="79" y="46"/>
                  </a:lnTo>
                  <a:lnTo>
                    <a:pt x="128" y="46"/>
                  </a:lnTo>
                  <a:lnTo>
                    <a:pt x="89" y="75"/>
                  </a:lnTo>
                  <a:lnTo>
                    <a:pt x="104" y="121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6" name="Rectangle 524"/>
            <p:cNvSpPr>
              <a:spLocks noChangeAspect="1" noChangeArrowheads="1"/>
            </p:cNvSpPr>
            <p:nvPr/>
          </p:nvSpPr>
          <p:spPr bwMode="auto">
            <a:xfrm>
              <a:off x="3100" y="2413"/>
              <a:ext cx="93" cy="462"/>
            </a:xfrm>
            <a:prstGeom prst="rect">
              <a:avLst/>
            </a:pr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defRPr/>
              </a:pPr>
              <a:endParaRPr lang="en-US" altLang="en-US" sz="1800" b="0" dirty="0">
                <a:cs typeface="Arial" charset="0"/>
              </a:endParaRPr>
            </a:p>
          </p:txBody>
        </p:sp>
        <p:sp>
          <p:nvSpPr>
            <p:cNvPr id="2067" name="Rectangle 525"/>
            <p:cNvSpPr>
              <a:spLocks noChangeAspect="1" noChangeArrowheads="1"/>
            </p:cNvSpPr>
            <p:nvPr/>
          </p:nvSpPr>
          <p:spPr bwMode="auto">
            <a:xfrm>
              <a:off x="2579" y="2413"/>
              <a:ext cx="93" cy="462"/>
            </a:xfrm>
            <a:prstGeom prst="rect">
              <a:avLst/>
            </a:pr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defRPr/>
              </a:pPr>
              <a:endParaRPr lang="en-US" altLang="en-US" sz="1800" b="0" dirty="0">
                <a:cs typeface="Arial" charset="0"/>
              </a:endParaRPr>
            </a:p>
          </p:txBody>
        </p:sp>
        <p:sp>
          <p:nvSpPr>
            <p:cNvPr id="2068" name="Rectangle 526"/>
            <p:cNvSpPr>
              <a:spLocks noChangeAspect="1" noChangeArrowheads="1"/>
            </p:cNvSpPr>
            <p:nvPr/>
          </p:nvSpPr>
          <p:spPr bwMode="auto">
            <a:xfrm>
              <a:off x="2704" y="2413"/>
              <a:ext cx="100" cy="462"/>
            </a:xfrm>
            <a:prstGeom prst="rect">
              <a:avLst/>
            </a:pr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defRPr/>
              </a:pPr>
              <a:endParaRPr lang="en-US" altLang="en-US" sz="1800" b="0" dirty="0">
                <a:cs typeface="Arial" charset="0"/>
              </a:endParaRPr>
            </a:p>
          </p:txBody>
        </p:sp>
        <p:sp>
          <p:nvSpPr>
            <p:cNvPr id="2069" name="Rectangle 527"/>
            <p:cNvSpPr>
              <a:spLocks noChangeAspect="1" noChangeArrowheads="1"/>
            </p:cNvSpPr>
            <p:nvPr/>
          </p:nvSpPr>
          <p:spPr bwMode="auto">
            <a:xfrm>
              <a:off x="2836" y="2413"/>
              <a:ext cx="100" cy="462"/>
            </a:xfrm>
            <a:prstGeom prst="rect">
              <a:avLst/>
            </a:pr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defRPr/>
              </a:pPr>
              <a:endParaRPr lang="en-US" altLang="en-US" sz="1800" b="0" dirty="0">
                <a:cs typeface="Arial" charset="0"/>
              </a:endParaRPr>
            </a:p>
          </p:txBody>
        </p:sp>
        <p:sp>
          <p:nvSpPr>
            <p:cNvPr id="2070" name="Rectangle 528"/>
            <p:cNvSpPr>
              <a:spLocks noChangeAspect="1" noChangeArrowheads="1"/>
            </p:cNvSpPr>
            <p:nvPr/>
          </p:nvSpPr>
          <p:spPr bwMode="auto">
            <a:xfrm>
              <a:off x="2968" y="2413"/>
              <a:ext cx="100" cy="462"/>
            </a:xfrm>
            <a:prstGeom prst="rect">
              <a:avLst/>
            </a:pr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defRPr/>
              </a:pPr>
              <a:endParaRPr lang="en-US" altLang="en-US" sz="1800" b="0" dirty="0">
                <a:cs typeface="Arial" charset="0"/>
              </a:endParaRPr>
            </a:p>
          </p:txBody>
        </p:sp>
        <p:sp>
          <p:nvSpPr>
            <p:cNvPr id="2071" name="Freeform 529"/>
            <p:cNvSpPr>
              <a:spLocks noChangeAspect="1"/>
            </p:cNvSpPr>
            <p:nvPr/>
          </p:nvSpPr>
          <p:spPr bwMode="auto">
            <a:xfrm>
              <a:off x="2618" y="2212"/>
              <a:ext cx="536" cy="168"/>
            </a:xfrm>
            <a:custGeom>
              <a:avLst/>
              <a:gdLst>
                <a:gd name="T0" fmla="*/ 536 w 536"/>
                <a:gd name="T1" fmla="*/ 84 h 169"/>
                <a:gd name="T2" fmla="*/ 0 w 536"/>
                <a:gd name="T3" fmla="*/ 84 h 169"/>
                <a:gd name="T4" fmla="*/ 276 w 536"/>
                <a:gd name="T5" fmla="*/ 0 h 169"/>
                <a:gd name="T6" fmla="*/ 536 w 536"/>
                <a:gd name="T7" fmla="*/ 84 h 16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36"/>
                <a:gd name="T13" fmla="*/ 0 h 169"/>
                <a:gd name="T14" fmla="*/ 536 w 536"/>
                <a:gd name="T15" fmla="*/ 169 h 16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36" h="169">
                  <a:moveTo>
                    <a:pt x="536" y="169"/>
                  </a:moveTo>
                  <a:lnTo>
                    <a:pt x="0" y="169"/>
                  </a:lnTo>
                  <a:lnTo>
                    <a:pt x="276" y="0"/>
                  </a:lnTo>
                  <a:lnTo>
                    <a:pt x="536" y="169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2" name="Freeform 530"/>
            <p:cNvSpPr>
              <a:spLocks noChangeAspect="1"/>
            </p:cNvSpPr>
            <p:nvPr/>
          </p:nvSpPr>
          <p:spPr bwMode="auto">
            <a:xfrm>
              <a:off x="2325" y="2208"/>
              <a:ext cx="511" cy="172"/>
            </a:xfrm>
            <a:custGeom>
              <a:avLst/>
              <a:gdLst>
                <a:gd name="T0" fmla="*/ 386 w 508"/>
                <a:gd name="T1" fmla="*/ 477 h 170"/>
                <a:gd name="T2" fmla="*/ 0 w 508"/>
                <a:gd name="T3" fmla="*/ 477 h 170"/>
                <a:gd name="T4" fmla="*/ 0 w 508"/>
                <a:gd name="T5" fmla="*/ 0 h 170"/>
                <a:gd name="T6" fmla="*/ 858 w 508"/>
                <a:gd name="T7" fmla="*/ 0 h 170"/>
                <a:gd name="T8" fmla="*/ 386 w 508"/>
                <a:gd name="T9" fmla="*/ 477 h 1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8"/>
                <a:gd name="T16" fmla="*/ 0 h 170"/>
                <a:gd name="T17" fmla="*/ 508 w 508"/>
                <a:gd name="T18" fmla="*/ 170 h 1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8" h="170">
                  <a:moveTo>
                    <a:pt x="230" y="170"/>
                  </a:moveTo>
                  <a:lnTo>
                    <a:pt x="0" y="170"/>
                  </a:lnTo>
                  <a:lnTo>
                    <a:pt x="0" y="0"/>
                  </a:lnTo>
                  <a:lnTo>
                    <a:pt x="508" y="0"/>
                  </a:lnTo>
                  <a:lnTo>
                    <a:pt x="230" y="170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3" name="Freeform 531"/>
            <p:cNvSpPr>
              <a:spLocks noChangeAspect="1"/>
            </p:cNvSpPr>
            <p:nvPr/>
          </p:nvSpPr>
          <p:spPr bwMode="auto">
            <a:xfrm>
              <a:off x="2950" y="2208"/>
              <a:ext cx="493" cy="172"/>
            </a:xfrm>
            <a:custGeom>
              <a:avLst/>
              <a:gdLst>
                <a:gd name="T0" fmla="*/ 0 w 495"/>
                <a:gd name="T1" fmla="*/ 0 h 170"/>
                <a:gd name="T2" fmla="*/ 343 w 495"/>
                <a:gd name="T3" fmla="*/ 0 h 170"/>
                <a:gd name="T4" fmla="*/ 343 w 495"/>
                <a:gd name="T5" fmla="*/ 477 h 170"/>
                <a:gd name="T6" fmla="*/ 174 w 495"/>
                <a:gd name="T7" fmla="*/ 477 h 170"/>
                <a:gd name="T8" fmla="*/ 0 w 495"/>
                <a:gd name="T9" fmla="*/ 0 h 1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5"/>
                <a:gd name="T16" fmla="*/ 0 h 170"/>
                <a:gd name="T17" fmla="*/ 495 w 495"/>
                <a:gd name="T18" fmla="*/ 170 h 1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5" h="170">
                  <a:moveTo>
                    <a:pt x="0" y="0"/>
                  </a:moveTo>
                  <a:lnTo>
                    <a:pt x="495" y="0"/>
                  </a:lnTo>
                  <a:lnTo>
                    <a:pt x="495" y="170"/>
                  </a:lnTo>
                  <a:lnTo>
                    <a:pt x="264" y="1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4" name="Freeform 532"/>
            <p:cNvSpPr>
              <a:spLocks noChangeAspect="1"/>
            </p:cNvSpPr>
            <p:nvPr/>
          </p:nvSpPr>
          <p:spPr bwMode="auto">
            <a:xfrm>
              <a:off x="2397" y="1886"/>
              <a:ext cx="979" cy="289"/>
            </a:xfrm>
            <a:custGeom>
              <a:avLst/>
              <a:gdLst>
                <a:gd name="T0" fmla="*/ 1281 w 976"/>
                <a:gd name="T1" fmla="*/ 289 h 289"/>
                <a:gd name="T2" fmla="*/ 0 w 976"/>
                <a:gd name="T3" fmla="*/ 289 h 289"/>
                <a:gd name="T4" fmla="*/ 18 w 976"/>
                <a:gd name="T5" fmla="*/ 258 h 289"/>
                <a:gd name="T6" fmla="*/ 29 w 976"/>
                <a:gd name="T7" fmla="*/ 243 h 289"/>
                <a:gd name="T8" fmla="*/ 40 w 976"/>
                <a:gd name="T9" fmla="*/ 228 h 289"/>
                <a:gd name="T10" fmla="*/ 51 w 976"/>
                <a:gd name="T11" fmla="*/ 213 h 289"/>
                <a:gd name="T12" fmla="*/ 62 w 976"/>
                <a:gd name="T13" fmla="*/ 199 h 289"/>
                <a:gd name="T14" fmla="*/ 74 w 976"/>
                <a:gd name="T15" fmla="*/ 184 h 289"/>
                <a:gd name="T16" fmla="*/ 86 w 976"/>
                <a:gd name="T17" fmla="*/ 172 h 289"/>
                <a:gd name="T18" fmla="*/ 100 w 976"/>
                <a:gd name="T19" fmla="*/ 158 h 289"/>
                <a:gd name="T20" fmla="*/ 113 w 976"/>
                <a:gd name="T21" fmla="*/ 146 h 289"/>
                <a:gd name="T22" fmla="*/ 127 w 976"/>
                <a:gd name="T23" fmla="*/ 133 h 289"/>
                <a:gd name="T24" fmla="*/ 141 w 976"/>
                <a:gd name="T25" fmla="*/ 121 h 289"/>
                <a:gd name="T26" fmla="*/ 156 w 976"/>
                <a:gd name="T27" fmla="*/ 110 h 289"/>
                <a:gd name="T28" fmla="*/ 261 w 976"/>
                <a:gd name="T29" fmla="*/ 99 h 289"/>
                <a:gd name="T30" fmla="*/ 276 w 976"/>
                <a:gd name="T31" fmla="*/ 90 h 289"/>
                <a:gd name="T32" fmla="*/ 291 w 976"/>
                <a:gd name="T33" fmla="*/ 80 h 289"/>
                <a:gd name="T34" fmla="*/ 307 w 976"/>
                <a:gd name="T35" fmla="*/ 71 h 289"/>
                <a:gd name="T36" fmla="*/ 324 w 976"/>
                <a:gd name="T37" fmla="*/ 63 h 289"/>
                <a:gd name="T38" fmla="*/ 340 w 976"/>
                <a:gd name="T39" fmla="*/ 54 h 289"/>
                <a:gd name="T40" fmla="*/ 356 w 976"/>
                <a:gd name="T41" fmla="*/ 46 h 289"/>
                <a:gd name="T42" fmla="*/ 374 w 976"/>
                <a:gd name="T43" fmla="*/ 39 h 289"/>
                <a:gd name="T44" fmla="*/ 390 w 976"/>
                <a:gd name="T45" fmla="*/ 32 h 289"/>
                <a:gd name="T46" fmla="*/ 408 w 976"/>
                <a:gd name="T47" fmla="*/ 27 h 289"/>
                <a:gd name="T48" fmla="*/ 426 w 976"/>
                <a:gd name="T49" fmla="*/ 22 h 289"/>
                <a:gd name="T50" fmla="*/ 445 w 976"/>
                <a:gd name="T51" fmla="*/ 16 h 289"/>
                <a:gd name="T52" fmla="*/ 463 w 976"/>
                <a:gd name="T53" fmla="*/ 12 h 289"/>
                <a:gd name="T54" fmla="*/ 482 w 976"/>
                <a:gd name="T55" fmla="*/ 8 h 289"/>
                <a:gd name="T56" fmla="*/ 514 w 976"/>
                <a:gd name="T57" fmla="*/ 5 h 289"/>
                <a:gd name="T58" fmla="*/ 552 w 976"/>
                <a:gd name="T59" fmla="*/ 2 h 289"/>
                <a:gd name="T60" fmla="*/ 590 w 976"/>
                <a:gd name="T61" fmla="*/ 1 h 289"/>
                <a:gd name="T62" fmla="*/ 628 w 976"/>
                <a:gd name="T63" fmla="*/ 0 h 289"/>
                <a:gd name="T64" fmla="*/ 666 w 976"/>
                <a:gd name="T65" fmla="*/ 0 h 289"/>
                <a:gd name="T66" fmla="*/ 688 w 976"/>
                <a:gd name="T67" fmla="*/ 0 h 289"/>
                <a:gd name="T68" fmla="*/ 707 w 976"/>
                <a:gd name="T69" fmla="*/ 1 h 289"/>
                <a:gd name="T70" fmla="*/ 726 w 976"/>
                <a:gd name="T71" fmla="*/ 2 h 289"/>
                <a:gd name="T72" fmla="*/ 745 w 976"/>
                <a:gd name="T73" fmla="*/ 5 h 289"/>
                <a:gd name="T74" fmla="*/ 764 w 976"/>
                <a:gd name="T75" fmla="*/ 8 h 289"/>
                <a:gd name="T76" fmla="*/ 782 w 976"/>
                <a:gd name="T77" fmla="*/ 12 h 289"/>
                <a:gd name="T78" fmla="*/ 801 w 976"/>
                <a:gd name="T79" fmla="*/ 16 h 289"/>
                <a:gd name="T80" fmla="*/ 821 w 976"/>
                <a:gd name="T81" fmla="*/ 22 h 289"/>
                <a:gd name="T82" fmla="*/ 848 w 976"/>
                <a:gd name="T83" fmla="*/ 27 h 289"/>
                <a:gd name="T84" fmla="*/ 874 w 976"/>
                <a:gd name="T85" fmla="*/ 32 h 289"/>
                <a:gd name="T86" fmla="*/ 901 w 976"/>
                <a:gd name="T87" fmla="*/ 39 h 289"/>
                <a:gd name="T88" fmla="*/ 928 w 976"/>
                <a:gd name="T89" fmla="*/ 46 h 289"/>
                <a:gd name="T90" fmla="*/ 952 w 976"/>
                <a:gd name="T91" fmla="*/ 54 h 289"/>
                <a:gd name="T92" fmla="*/ 977 w 976"/>
                <a:gd name="T93" fmla="*/ 63 h 289"/>
                <a:gd name="T94" fmla="*/ 1001 w 976"/>
                <a:gd name="T95" fmla="*/ 71 h 289"/>
                <a:gd name="T96" fmla="*/ 1025 w 976"/>
                <a:gd name="T97" fmla="*/ 80 h 289"/>
                <a:gd name="T98" fmla="*/ 1048 w 976"/>
                <a:gd name="T99" fmla="*/ 90 h 289"/>
                <a:gd name="T100" fmla="*/ 1072 w 976"/>
                <a:gd name="T101" fmla="*/ 99 h 289"/>
                <a:gd name="T102" fmla="*/ 1106 w 976"/>
                <a:gd name="T103" fmla="*/ 121 h 289"/>
                <a:gd name="T104" fmla="*/ 1119 w 976"/>
                <a:gd name="T105" fmla="*/ 133 h 289"/>
                <a:gd name="T106" fmla="*/ 1133 w 976"/>
                <a:gd name="T107" fmla="*/ 146 h 289"/>
                <a:gd name="T108" fmla="*/ 1148 w 976"/>
                <a:gd name="T109" fmla="*/ 158 h 289"/>
                <a:gd name="T110" fmla="*/ 1165 w 976"/>
                <a:gd name="T111" fmla="*/ 172 h 289"/>
                <a:gd name="T112" fmla="*/ 1181 w 976"/>
                <a:gd name="T113" fmla="*/ 184 h 289"/>
                <a:gd name="T114" fmla="*/ 1197 w 976"/>
                <a:gd name="T115" fmla="*/ 199 h 289"/>
                <a:gd name="T116" fmla="*/ 1215 w 976"/>
                <a:gd name="T117" fmla="*/ 213 h 289"/>
                <a:gd name="T118" fmla="*/ 1229 w 976"/>
                <a:gd name="T119" fmla="*/ 228 h 289"/>
                <a:gd name="T120" fmla="*/ 1243 w 976"/>
                <a:gd name="T121" fmla="*/ 243 h 289"/>
                <a:gd name="T122" fmla="*/ 1256 w 976"/>
                <a:gd name="T123" fmla="*/ 258 h 289"/>
                <a:gd name="T124" fmla="*/ 1281 w 976"/>
                <a:gd name="T125" fmla="*/ 289 h 28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76"/>
                <a:gd name="T190" fmla="*/ 0 h 289"/>
                <a:gd name="T191" fmla="*/ 976 w 976"/>
                <a:gd name="T192" fmla="*/ 289 h 289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76" h="289">
                  <a:moveTo>
                    <a:pt x="976" y="289"/>
                  </a:moveTo>
                  <a:lnTo>
                    <a:pt x="0" y="289"/>
                  </a:lnTo>
                  <a:lnTo>
                    <a:pt x="18" y="258"/>
                  </a:lnTo>
                  <a:lnTo>
                    <a:pt x="29" y="243"/>
                  </a:lnTo>
                  <a:lnTo>
                    <a:pt x="40" y="228"/>
                  </a:lnTo>
                  <a:lnTo>
                    <a:pt x="51" y="213"/>
                  </a:lnTo>
                  <a:lnTo>
                    <a:pt x="62" y="199"/>
                  </a:lnTo>
                  <a:lnTo>
                    <a:pt x="74" y="184"/>
                  </a:lnTo>
                  <a:lnTo>
                    <a:pt x="86" y="172"/>
                  </a:lnTo>
                  <a:lnTo>
                    <a:pt x="100" y="158"/>
                  </a:lnTo>
                  <a:lnTo>
                    <a:pt x="113" y="146"/>
                  </a:lnTo>
                  <a:lnTo>
                    <a:pt x="127" y="133"/>
                  </a:lnTo>
                  <a:lnTo>
                    <a:pt x="141" y="121"/>
                  </a:lnTo>
                  <a:lnTo>
                    <a:pt x="156" y="110"/>
                  </a:lnTo>
                  <a:lnTo>
                    <a:pt x="171" y="99"/>
                  </a:lnTo>
                  <a:lnTo>
                    <a:pt x="186" y="90"/>
                  </a:lnTo>
                  <a:lnTo>
                    <a:pt x="201" y="80"/>
                  </a:lnTo>
                  <a:lnTo>
                    <a:pt x="217" y="71"/>
                  </a:lnTo>
                  <a:lnTo>
                    <a:pt x="234" y="63"/>
                  </a:lnTo>
                  <a:lnTo>
                    <a:pt x="250" y="54"/>
                  </a:lnTo>
                  <a:lnTo>
                    <a:pt x="266" y="46"/>
                  </a:lnTo>
                  <a:lnTo>
                    <a:pt x="284" y="39"/>
                  </a:lnTo>
                  <a:lnTo>
                    <a:pt x="300" y="32"/>
                  </a:lnTo>
                  <a:lnTo>
                    <a:pt x="318" y="27"/>
                  </a:lnTo>
                  <a:lnTo>
                    <a:pt x="336" y="22"/>
                  </a:lnTo>
                  <a:lnTo>
                    <a:pt x="355" y="16"/>
                  </a:lnTo>
                  <a:lnTo>
                    <a:pt x="373" y="12"/>
                  </a:lnTo>
                  <a:lnTo>
                    <a:pt x="392" y="8"/>
                  </a:lnTo>
                  <a:lnTo>
                    <a:pt x="411" y="5"/>
                  </a:lnTo>
                  <a:lnTo>
                    <a:pt x="430" y="2"/>
                  </a:lnTo>
                  <a:lnTo>
                    <a:pt x="449" y="1"/>
                  </a:lnTo>
                  <a:lnTo>
                    <a:pt x="468" y="0"/>
                  </a:lnTo>
                  <a:lnTo>
                    <a:pt x="487" y="0"/>
                  </a:lnTo>
                  <a:lnTo>
                    <a:pt x="508" y="0"/>
                  </a:lnTo>
                  <a:lnTo>
                    <a:pt x="527" y="1"/>
                  </a:lnTo>
                  <a:lnTo>
                    <a:pt x="546" y="2"/>
                  </a:lnTo>
                  <a:lnTo>
                    <a:pt x="565" y="5"/>
                  </a:lnTo>
                  <a:lnTo>
                    <a:pt x="584" y="8"/>
                  </a:lnTo>
                  <a:lnTo>
                    <a:pt x="602" y="12"/>
                  </a:lnTo>
                  <a:lnTo>
                    <a:pt x="621" y="16"/>
                  </a:lnTo>
                  <a:lnTo>
                    <a:pt x="639" y="22"/>
                  </a:lnTo>
                  <a:lnTo>
                    <a:pt x="657" y="27"/>
                  </a:lnTo>
                  <a:lnTo>
                    <a:pt x="674" y="32"/>
                  </a:lnTo>
                  <a:lnTo>
                    <a:pt x="692" y="39"/>
                  </a:lnTo>
                  <a:lnTo>
                    <a:pt x="710" y="46"/>
                  </a:lnTo>
                  <a:lnTo>
                    <a:pt x="726" y="54"/>
                  </a:lnTo>
                  <a:lnTo>
                    <a:pt x="743" y="63"/>
                  </a:lnTo>
                  <a:lnTo>
                    <a:pt x="759" y="71"/>
                  </a:lnTo>
                  <a:lnTo>
                    <a:pt x="775" y="80"/>
                  </a:lnTo>
                  <a:lnTo>
                    <a:pt x="790" y="90"/>
                  </a:lnTo>
                  <a:lnTo>
                    <a:pt x="806" y="99"/>
                  </a:lnTo>
                  <a:lnTo>
                    <a:pt x="836" y="121"/>
                  </a:lnTo>
                  <a:lnTo>
                    <a:pt x="849" y="133"/>
                  </a:lnTo>
                  <a:lnTo>
                    <a:pt x="863" y="146"/>
                  </a:lnTo>
                  <a:lnTo>
                    <a:pt x="876" y="158"/>
                  </a:lnTo>
                  <a:lnTo>
                    <a:pt x="889" y="172"/>
                  </a:lnTo>
                  <a:lnTo>
                    <a:pt x="901" y="184"/>
                  </a:lnTo>
                  <a:lnTo>
                    <a:pt x="913" y="199"/>
                  </a:lnTo>
                  <a:lnTo>
                    <a:pt x="926" y="213"/>
                  </a:lnTo>
                  <a:lnTo>
                    <a:pt x="937" y="228"/>
                  </a:lnTo>
                  <a:lnTo>
                    <a:pt x="947" y="243"/>
                  </a:lnTo>
                  <a:lnTo>
                    <a:pt x="957" y="258"/>
                  </a:lnTo>
                  <a:lnTo>
                    <a:pt x="976" y="289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5" name="Freeform 533"/>
            <p:cNvSpPr>
              <a:spLocks noChangeAspect="1" noEditPoints="1"/>
            </p:cNvSpPr>
            <p:nvPr/>
          </p:nvSpPr>
          <p:spPr bwMode="auto">
            <a:xfrm>
              <a:off x="2325" y="2412"/>
              <a:ext cx="221" cy="461"/>
            </a:xfrm>
            <a:custGeom>
              <a:avLst/>
              <a:gdLst>
                <a:gd name="T0" fmla="*/ 249 w 220"/>
                <a:gd name="T1" fmla="*/ 631 h 459"/>
                <a:gd name="T2" fmla="*/ 243 w 220"/>
                <a:gd name="T3" fmla="*/ 656 h 459"/>
                <a:gd name="T4" fmla="*/ 258 w 220"/>
                <a:gd name="T5" fmla="*/ 640 h 459"/>
                <a:gd name="T6" fmla="*/ 273 w 220"/>
                <a:gd name="T7" fmla="*/ 656 h 459"/>
                <a:gd name="T8" fmla="*/ 268 w 220"/>
                <a:gd name="T9" fmla="*/ 631 h 459"/>
                <a:gd name="T10" fmla="*/ 281 w 220"/>
                <a:gd name="T11" fmla="*/ 616 h 459"/>
                <a:gd name="T12" fmla="*/ 264 w 220"/>
                <a:gd name="T13" fmla="*/ 616 h 459"/>
                <a:gd name="T14" fmla="*/ 258 w 220"/>
                <a:gd name="T15" fmla="*/ 589 h 459"/>
                <a:gd name="T16" fmla="*/ 253 w 220"/>
                <a:gd name="T17" fmla="*/ 616 h 459"/>
                <a:gd name="T18" fmla="*/ 235 w 220"/>
                <a:gd name="T19" fmla="*/ 616 h 459"/>
                <a:gd name="T20" fmla="*/ 249 w 220"/>
                <a:gd name="T21" fmla="*/ 631 h 459"/>
                <a:gd name="T22" fmla="*/ 79 w 220"/>
                <a:gd name="T23" fmla="*/ 487 h 459"/>
                <a:gd name="T24" fmla="*/ 74 w 220"/>
                <a:gd name="T25" fmla="*/ 521 h 459"/>
                <a:gd name="T26" fmla="*/ 89 w 220"/>
                <a:gd name="T27" fmla="*/ 499 h 459"/>
                <a:gd name="T28" fmla="*/ 103 w 220"/>
                <a:gd name="T29" fmla="*/ 521 h 459"/>
                <a:gd name="T30" fmla="*/ 97 w 220"/>
                <a:gd name="T31" fmla="*/ 487 h 459"/>
                <a:gd name="T32" fmla="*/ 202 w 220"/>
                <a:gd name="T33" fmla="*/ 467 h 459"/>
                <a:gd name="T34" fmla="*/ 94 w 220"/>
                <a:gd name="T35" fmla="*/ 467 h 459"/>
                <a:gd name="T36" fmla="*/ 89 w 220"/>
                <a:gd name="T37" fmla="*/ 431 h 459"/>
                <a:gd name="T38" fmla="*/ 83 w 220"/>
                <a:gd name="T39" fmla="*/ 467 h 459"/>
                <a:gd name="T40" fmla="*/ 64 w 220"/>
                <a:gd name="T41" fmla="*/ 467 h 459"/>
                <a:gd name="T42" fmla="*/ 79 w 220"/>
                <a:gd name="T43" fmla="*/ 487 h 459"/>
                <a:gd name="T44" fmla="*/ 25 w 220"/>
                <a:gd name="T45" fmla="*/ 287 h 459"/>
                <a:gd name="T46" fmla="*/ 19 w 220"/>
                <a:gd name="T47" fmla="*/ 303 h 459"/>
                <a:gd name="T48" fmla="*/ 34 w 220"/>
                <a:gd name="T49" fmla="*/ 294 h 459"/>
                <a:gd name="T50" fmla="*/ 48 w 220"/>
                <a:gd name="T51" fmla="*/ 303 h 459"/>
                <a:gd name="T52" fmla="*/ 42 w 220"/>
                <a:gd name="T53" fmla="*/ 287 h 459"/>
                <a:gd name="T54" fmla="*/ 58 w 220"/>
                <a:gd name="T55" fmla="*/ 276 h 459"/>
                <a:gd name="T56" fmla="*/ 40 w 220"/>
                <a:gd name="T57" fmla="*/ 276 h 459"/>
                <a:gd name="T58" fmla="*/ 34 w 220"/>
                <a:gd name="T59" fmla="*/ 258 h 459"/>
                <a:gd name="T60" fmla="*/ 27 w 220"/>
                <a:gd name="T61" fmla="*/ 276 h 459"/>
                <a:gd name="T62" fmla="*/ 10 w 220"/>
                <a:gd name="T63" fmla="*/ 276 h 459"/>
                <a:gd name="T64" fmla="*/ 25 w 220"/>
                <a:gd name="T65" fmla="*/ 287 h 459"/>
                <a:gd name="T66" fmla="*/ 310 w 220"/>
                <a:gd name="T67" fmla="*/ 671 h 459"/>
                <a:gd name="T68" fmla="*/ 0 w 220"/>
                <a:gd name="T69" fmla="*/ 671 h 459"/>
                <a:gd name="T70" fmla="*/ 0 w 220"/>
                <a:gd name="T71" fmla="*/ 49 h 459"/>
                <a:gd name="T72" fmla="*/ 7 w 220"/>
                <a:gd name="T73" fmla="*/ 55 h 459"/>
                <a:gd name="T74" fmla="*/ 2 w 220"/>
                <a:gd name="T75" fmla="*/ 71 h 459"/>
                <a:gd name="T76" fmla="*/ 17 w 220"/>
                <a:gd name="T77" fmla="*/ 60 h 459"/>
                <a:gd name="T78" fmla="*/ 30 w 220"/>
                <a:gd name="T79" fmla="*/ 71 h 459"/>
                <a:gd name="T80" fmla="*/ 25 w 220"/>
                <a:gd name="T81" fmla="*/ 55 h 459"/>
                <a:gd name="T82" fmla="*/ 40 w 220"/>
                <a:gd name="T83" fmla="*/ 44 h 459"/>
                <a:gd name="T84" fmla="*/ 22 w 220"/>
                <a:gd name="T85" fmla="*/ 44 h 459"/>
                <a:gd name="T86" fmla="*/ 17 w 220"/>
                <a:gd name="T87" fmla="*/ 26 h 459"/>
                <a:gd name="T88" fmla="*/ 11 w 220"/>
                <a:gd name="T89" fmla="*/ 44 h 459"/>
                <a:gd name="T90" fmla="*/ 0 w 220"/>
                <a:gd name="T91" fmla="*/ 44 h 459"/>
                <a:gd name="T92" fmla="*/ 0 w 220"/>
                <a:gd name="T93" fmla="*/ 0 h 459"/>
                <a:gd name="T94" fmla="*/ 310 w 220"/>
                <a:gd name="T95" fmla="*/ 0 h 459"/>
                <a:gd name="T96" fmla="*/ 310 w 220"/>
                <a:gd name="T97" fmla="*/ 671 h 45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20"/>
                <a:gd name="T148" fmla="*/ 0 h 459"/>
                <a:gd name="T149" fmla="*/ 220 w 220"/>
                <a:gd name="T150" fmla="*/ 459 h 45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20" h="459">
                  <a:moveTo>
                    <a:pt x="159" y="432"/>
                  </a:moveTo>
                  <a:lnTo>
                    <a:pt x="153" y="449"/>
                  </a:lnTo>
                  <a:lnTo>
                    <a:pt x="168" y="438"/>
                  </a:lnTo>
                  <a:lnTo>
                    <a:pt x="183" y="449"/>
                  </a:lnTo>
                  <a:lnTo>
                    <a:pt x="178" y="432"/>
                  </a:lnTo>
                  <a:lnTo>
                    <a:pt x="191" y="422"/>
                  </a:lnTo>
                  <a:lnTo>
                    <a:pt x="174" y="422"/>
                  </a:lnTo>
                  <a:lnTo>
                    <a:pt x="168" y="404"/>
                  </a:lnTo>
                  <a:lnTo>
                    <a:pt x="163" y="422"/>
                  </a:lnTo>
                  <a:lnTo>
                    <a:pt x="145" y="422"/>
                  </a:lnTo>
                  <a:lnTo>
                    <a:pt x="159" y="432"/>
                  </a:lnTo>
                  <a:close/>
                  <a:moveTo>
                    <a:pt x="79" y="326"/>
                  </a:moveTo>
                  <a:lnTo>
                    <a:pt x="74" y="343"/>
                  </a:lnTo>
                  <a:lnTo>
                    <a:pt x="89" y="332"/>
                  </a:lnTo>
                  <a:lnTo>
                    <a:pt x="103" y="343"/>
                  </a:lnTo>
                  <a:lnTo>
                    <a:pt x="97" y="326"/>
                  </a:lnTo>
                  <a:lnTo>
                    <a:pt x="112" y="316"/>
                  </a:lnTo>
                  <a:lnTo>
                    <a:pt x="94" y="316"/>
                  </a:lnTo>
                  <a:lnTo>
                    <a:pt x="89" y="298"/>
                  </a:lnTo>
                  <a:lnTo>
                    <a:pt x="83" y="316"/>
                  </a:lnTo>
                  <a:lnTo>
                    <a:pt x="64" y="316"/>
                  </a:lnTo>
                  <a:lnTo>
                    <a:pt x="79" y="326"/>
                  </a:lnTo>
                  <a:close/>
                  <a:moveTo>
                    <a:pt x="25" y="197"/>
                  </a:moveTo>
                  <a:lnTo>
                    <a:pt x="19" y="213"/>
                  </a:lnTo>
                  <a:lnTo>
                    <a:pt x="34" y="204"/>
                  </a:lnTo>
                  <a:lnTo>
                    <a:pt x="48" y="213"/>
                  </a:lnTo>
                  <a:lnTo>
                    <a:pt x="42" y="197"/>
                  </a:lnTo>
                  <a:lnTo>
                    <a:pt x="58" y="186"/>
                  </a:lnTo>
                  <a:lnTo>
                    <a:pt x="40" y="186"/>
                  </a:lnTo>
                  <a:lnTo>
                    <a:pt x="34" y="168"/>
                  </a:lnTo>
                  <a:lnTo>
                    <a:pt x="27" y="186"/>
                  </a:lnTo>
                  <a:lnTo>
                    <a:pt x="10" y="186"/>
                  </a:lnTo>
                  <a:lnTo>
                    <a:pt x="25" y="197"/>
                  </a:lnTo>
                  <a:close/>
                  <a:moveTo>
                    <a:pt x="220" y="459"/>
                  </a:moveTo>
                  <a:lnTo>
                    <a:pt x="0" y="459"/>
                  </a:lnTo>
                  <a:lnTo>
                    <a:pt x="0" y="49"/>
                  </a:lnTo>
                  <a:lnTo>
                    <a:pt x="7" y="55"/>
                  </a:lnTo>
                  <a:lnTo>
                    <a:pt x="2" y="71"/>
                  </a:lnTo>
                  <a:lnTo>
                    <a:pt x="17" y="60"/>
                  </a:lnTo>
                  <a:lnTo>
                    <a:pt x="30" y="71"/>
                  </a:lnTo>
                  <a:lnTo>
                    <a:pt x="25" y="55"/>
                  </a:lnTo>
                  <a:lnTo>
                    <a:pt x="40" y="44"/>
                  </a:lnTo>
                  <a:lnTo>
                    <a:pt x="22" y="44"/>
                  </a:lnTo>
                  <a:lnTo>
                    <a:pt x="17" y="26"/>
                  </a:lnTo>
                  <a:lnTo>
                    <a:pt x="11" y="44"/>
                  </a:lnTo>
                  <a:lnTo>
                    <a:pt x="0" y="44"/>
                  </a:lnTo>
                  <a:lnTo>
                    <a:pt x="0" y="0"/>
                  </a:lnTo>
                  <a:lnTo>
                    <a:pt x="220" y="0"/>
                  </a:lnTo>
                  <a:lnTo>
                    <a:pt x="220" y="459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6" name="Rectangle 534"/>
            <p:cNvSpPr>
              <a:spLocks noChangeAspect="1" noChangeArrowheads="1"/>
            </p:cNvSpPr>
            <p:nvPr/>
          </p:nvSpPr>
          <p:spPr bwMode="auto">
            <a:xfrm>
              <a:off x="2325" y="2903"/>
              <a:ext cx="221" cy="124"/>
            </a:xfrm>
            <a:prstGeom prst="rect">
              <a:avLst/>
            </a:pr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defRPr/>
              </a:pPr>
              <a:endParaRPr lang="en-US" altLang="en-US" sz="1800" b="0" dirty="0">
                <a:cs typeface="Arial" charset="0"/>
              </a:endParaRPr>
            </a:p>
          </p:txBody>
        </p:sp>
        <p:sp>
          <p:nvSpPr>
            <p:cNvPr id="2077" name="Rectangle 535"/>
            <p:cNvSpPr>
              <a:spLocks noChangeAspect="1" noChangeArrowheads="1"/>
            </p:cNvSpPr>
            <p:nvPr/>
          </p:nvSpPr>
          <p:spPr bwMode="auto">
            <a:xfrm>
              <a:off x="3229" y="2903"/>
              <a:ext cx="214" cy="124"/>
            </a:xfrm>
            <a:prstGeom prst="rect">
              <a:avLst/>
            </a:pr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defRPr/>
              </a:pPr>
              <a:endParaRPr lang="en-US" altLang="en-US" sz="1800" b="0" dirty="0">
                <a:cs typeface="Arial" charset="0"/>
              </a:endParaRPr>
            </a:p>
          </p:txBody>
        </p:sp>
        <p:sp>
          <p:nvSpPr>
            <p:cNvPr id="2078" name="Freeform 536"/>
            <p:cNvSpPr>
              <a:spLocks noChangeAspect="1" noEditPoints="1"/>
            </p:cNvSpPr>
            <p:nvPr/>
          </p:nvSpPr>
          <p:spPr bwMode="auto">
            <a:xfrm>
              <a:off x="2579" y="2905"/>
              <a:ext cx="614" cy="121"/>
            </a:xfrm>
            <a:custGeom>
              <a:avLst/>
              <a:gdLst>
                <a:gd name="T0" fmla="*/ 293 w 617"/>
                <a:gd name="T1" fmla="*/ 87 h 121"/>
                <a:gd name="T2" fmla="*/ 299 w 617"/>
                <a:gd name="T3" fmla="*/ 76 h 121"/>
                <a:gd name="T4" fmla="*/ 291 w 617"/>
                <a:gd name="T5" fmla="*/ 76 h 121"/>
                <a:gd name="T6" fmla="*/ 288 w 617"/>
                <a:gd name="T7" fmla="*/ 58 h 121"/>
                <a:gd name="T8" fmla="*/ 285 w 617"/>
                <a:gd name="T9" fmla="*/ 76 h 121"/>
                <a:gd name="T10" fmla="*/ 276 w 617"/>
                <a:gd name="T11" fmla="*/ 76 h 121"/>
                <a:gd name="T12" fmla="*/ 283 w 617"/>
                <a:gd name="T13" fmla="*/ 87 h 121"/>
                <a:gd name="T14" fmla="*/ 280 w 617"/>
                <a:gd name="T15" fmla="*/ 103 h 121"/>
                <a:gd name="T16" fmla="*/ 288 w 617"/>
                <a:gd name="T17" fmla="*/ 92 h 121"/>
                <a:gd name="T18" fmla="*/ 295 w 617"/>
                <a:gd name="T19" fmla="*/ 103 h 121"/>
                <a:gd name="T20" fmla="*/ 293 w 617"/>
                <a:gd name="T21" fmla="*/ 87 h 121"/>
                <a:gd name="T22" fmla="*/ 382 w 617"/>
                <a:gd name="T23" fmla="*/ 34 h 121"/>
                <a:gd name="T24" fmla="*/ 392 w 617"/>
                <a:gd name="T25" fmla="*/ 24 h 121"/>
                <a:gd name="T26" fmla="*/ 380 w 617"/>
                <a:gd name="T27" fmla="*/ 24 h 121"/>
                <a:gd name="T28" fmla="*/ 375 w 617"/>
                <a:gd name="T29" fmla="*/ 6 h 121"/>
                <a:gd name="T30" fmla="*/ 372 w 617"/>
                <a:gd name="T31" fmla="*/ 24 h 121"/>
                <a:gd name="T32" fmla="*/ 360 w 617"/>
                <a:gd name="T33" fmla="*/ 24 h 121"/>
                <a:gd name="T34" fmla="*/ 370 w 617"/>
                <a:gd name="T35" fmla="*/ 34 h 121"/>
                <a:gd name="T36" fmla="*/ 366 w 617"/>
                <a:gd name="T37" fmla="*/ 51 h 121"/>
                <a:gd name="T38" fmla="*/ 375 w 617"/>
                <a:gd name="T39" fmla="*/ 41 h 121"/>
                <a:gd name="T40" fmla="*/ 385 w 617"/>
                <a:gd name="T41" fmla="*/ 51 h 121"/>
                <a:gd name="T42" fmla="*/ 382 w 617"/>
                <a:gd name="T43" fmla="*/ 34 h 121"/>
                <a:gd name="T44" fmla="*/ 102 w 617"/>
                <a:gd name="T45" fmla="*/ 87 h 121"/>
                <a:gd name="T46" fmla="*/ 102 w 617"/>
                <a:gd name="T47" fmla="*/ 103 h 121"/>
                <a:gd name="T48" fmla="*/ 102 w 617"/>
                <a:gd name="T49" fmla="*/ 92 h 121"/>
                <a:gd name="T50" fmla="*/ 102 w 617"/>
                <a:gd name="T51" fmla="*/ 103 h 121"/>
                <a:gd name="T52" fmla="*/ 102 w 617"/>
                <a:gd name="T53" fmla="*/ 87 h 121"/>
                <a:gd name="T54" fmla="*/ 102 w 617"/>
                <a:gd name="T55" fmla="*/ 76 h 121"/>
                <a:gd name="T56" fmla="*/ 102 w 617"/>
                <a:gd name="T57" fmla="*/ 76 h 121"/>
                <a:gd name="T58" fmla="*/ 102 w 617"/>
                <a:gd name="T59" fmla="*/ 58 h 121"/>
                <a:gd name="T60" fmla="*/ 102 w 617"/>
                <a:gd name="T61" fmla="*/ 76 h 121"/>
                <a:gd name="T62" fmla="*/ 102 w 617"/>
                <a:gd name="T63" fmla="*/ 76 h 121"/>
                <a:gd name="T64" fmla="*/ 102 w 617"/>
                <a:gd name="T65" fmla="*/ 87 h 121"/>
                <a:gd name="T66" fmla="*/ 29 w 617"/>
                <a:gd name="T67" fmla="*/ 34 h 121"/>
                <a:gd name="T68" fmla="*/ 24 w 617"/>
                <a:gd name="T69" fmla="*/ 51 h 121"/>
                <a:gd name="T70" fmla="*/ 39 w 617"/>
                <a:gd name="T71" fmla="*/ 41 h 121"/>
                <a:gd name="T72" fmla="*/ 54 w 617"/>
                <a:gd name="T73" fmla="*/ 51 h 121"/>
                <a:gd name="T74" fmla="*/ 48 w 617"/>
                <a:gd name="T75" fmla="*/ 34 h 121"/>
                <a:gd name="T76" fmla="*/ 62 w 617"/>
                <a:gd name="T77" fmla="*/ 24 h 121"/>
                <a:gd name="T78" fmla="*/ 44 w 617"/>
                <a:gd name="T79" fmla="*/ 24 h 121"/>
                <a:gd name="T80" fmla="*/ 39 w 617"/>
                <a:gd name="T81" fmla="*/ 6 h 121"/>
                <a:gd name="T82" fmla="*/ 33 w 617"/>
                <a:gd name="T83" fmla="*/ 24 h 121"/>
                <a:gd name="T84" fmla="*/ 15 w 617"/>
                <a:gd name="T85" fmla="*/ 24 h 121"/>
                <a:gd name="T86" fmla="*/ 29 w 617"/>
                <a:gd name="T87" fmla="*/ 34 h 121"/>
                <a:gd name="T88" fmla="*/ 402 w 617"/>
                <a:gd name="T89" fmla="*/ 0 h 121"/>
                <a:gd name="T90" fmla="*/ 402 w 617"/>
                <a:gd name="T91" fmla="*/ 121 h 121"/>
                <a:gd name="T92" fmla="*/ 225 w 617"/>
                <a:gd name="T93" fmla="*/ 121 h 121"/>
                <a:gd name="T94" fmla="*/ 222 w 617"/>
                <a:gd name="T95" fmla="*/ 106 h 121"/>
                <a:gd name="T96" fmla="*/ 230 w 617"/>
                <a:gd name="T97" fmla="*/ 95 h 121"/>
                <a:gd name="T98" fmla="*/ 221 w 617"/>
                <a:gd name="T99" fmla="*/ 95 h 121"/>
                <a:gd name="T100" fmla="*/ 218 w 617"/>
                <a:gd name="T101" fmla="*/ 77 h 121"/>
                <a:gd name="T102" fmla="*/ 213 w 617"/>
                <a:gd name="T103" fmla="*/ 95 h 121"/>
                <a:gd name="T104" fmla="*/ 194 w 617"/>
                <a:gd name="T105" fmla="*/ 95 h 121"/>
                <a:gd name="T106" fmla="*/ 209 w 617"/>
                <a:gd name="T107" fmla="*/ 106 h 121"/>
                <a:gd name="T108" fmla="*/ 204 w 617"/>
                <a:gd name="T109" fmla="*/ 121 h 121"/>
                <a:gd name="T110" fmla="*/ 0 w 617"/>
                <a:gd name="T111" fmla="*/ 121 h 121"/>
                <a:gd name="T112" fmla="*/ 0 w 617"/>
                <a:gd name="T113" fmla="*/ 0 h 121"/>
                <a:gd name="T114" fmla="*/ 402 w 617"/>
                <a:gd name="T115" fmla="*/ 0 h 121"/>
                <a:gd name="T116" fmla="*/ 224 w 617"/>
                <a:gd name="T117" fmla="*/ 121 h 121"/>
                <a:gd name="T118" fmla="*/ 207 w 617"/>
                <a:gd name="T119" fmla="*/ 121 h 121"/>
                <a:gd name="T120" fmla="*/ 218 w 617"/>
                <a:gd name="T121" fmla="*/ 113 h 121"/>
                <a:gd name="T122" fmla="*/ 224 w 617"/>
                <a:gd name="T123" fmla="*/ 121 h 1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17"/>
                <a:gd name="T187" fmla="*/ 0 h 121"/>
                <a:gd name="T188" fmla="*/ 617 w 617"/>
                <a:gd name="T189" fmla="*/ 121 h 1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17" h="121">
                  <a:moveTo>
                    <a:pt x="458" y="87"/>
                  </a:moveTo>
                  <a:lnTo>
                    <a:pt x="471" y="76"/>
                  </a:lnTo>
                  <a:lnTo>
                    <a:pt x="454" y="76"/>
                  </a:lnTo>
                  <a:lnTo>
                    <a:pt x="448" y="58"/>
                  </a:lnTo>
                  <a:lnTo>
                    <a:pt x="443" y="76"/>
                  </a:lnTo>
                  <a:lnTo>
                    <a:pt x="425" y="76"/>
                  </a:lnTo>
                  <a:lnTo>
                    <a:pt x="438" y="87"/>
                  </a:lnTo>
                  <a:lnTo>
                    <a:pt x="433" y="103"/>
                  </a:lnTo>
                  <a:lnTo>
                    <a:pt x="448" y="92"/>
                  </a:lnTo>
                  <a:lnTo>
                    <a:pt x="463" y="103"/>
                  </a:lnTo>
                  <a:lnTo>
                    <a:pt x="458" y="87"/>
                  </a:lnTo>
                  <a:close/>
                  <a:moveTo>
                    <a:pt x="586" y="34"/>
                  </a:moveTo>
                  <a:lnTo>
                    <a:pt x="601" y="24"/>
                  </a:lnTo>
                  <a:lnTo>
                    <a:pt x="583" y="24"/>
                  </a:lnTo>
                  <a:lnTo>
                    <a:pt x="576" y="6"/>
                  </a:lnTo>
                  <a:lnTo>
                    <a:pt x="571" y="24"/>
                  </a:lnTo>
                  <a:lnTo>
                    <a:pt x="553" y="24"/>
                  </a:lnTo>
                  <a:lnTo>
                    <a:pt x="568" y="34"/>
                  </a:lnTo>
                  <a:lnTo>
                    <a:pt x="563" y="51"/>
                  </a:lnTo>
                  <a:lnTo>
                    <a:pt x="576" y="41"/>
                  </a:lnTo>
                  <a:lnTo>
                    <a:pt x="591" y="51"/>
                  </a:lnTo>
                  <a:lnTo>
                    <a:pt x="586" y="34"/>
                  </a:lnTo>
                  <a:close/>
                  <a:moveTo>
                    <a:pt x="159" y="87"/>
                  </a:moveTo>
                  <a:lnTo>
                    <a:pt x="153" y="103"/>
                  </a:lnTo>
                  <a:lnTo>
                    <a:pt x="167" y="92"/>
                  </a:lnTo>
                  <a:lnTo>
                    <a:pt x="182" y="103"/>
                  </a:lnTo>
                  <a:lnTo>
                    <a:pt x="176" y="87"/>
                  </a:lnTo>
                  <a:lnTo>
                    <a:pt x="191" y="76"/>
                  </a:lnTo>
                  <a:lnTo>
                    <a:pt x="174" y="76"/>
                  </a:lnTo>
                  <a:lnTo>
                    <a:pt x="167" y="58"/>
                  </a:lnTo>
                  <a:lnTo>
                    <a:pt x="161" y="76"/>
                  </a:lnTo>
                  <a:lnTo>
                    <a:pt x="144" y="76"/>
                  </a:lnTo>
                  <a:lnTo>
                    <a:pt x="159" y="87"/>
                  </a:lnTo>
                  <a:close/>
                  <a:moveTo>
                    <a:pt x="29" y="34"/>
                  </a:moveTo>
                  <a:lnTo>
                    <a:pt x="24" y="51"/>
                  </a:lnTo>
                  <a:lnTo>
                    <a:pt x="39" y="41"/>
                  </a:lnTo>
                  <a:lnTo>
                    <a:pt x="54" y="51"/>
                  </a:lnTo>
                  <a:lnTo>
                    <a:pt x="48" y="34"/>
                  </a:lnTo>
                  <a:lnTo>
                    <a:pt x="62" y="24"/>
                  </a:lnTo>
                  <a:lnTo>
                    <a:pt x="44" y="24"/>
                  </a:lnTo>
                  <a:lnTo>
                    <a:pt x="39" y="6"/>
                  </a:lnTo>
                  <a:lnTo>
                    <a:pt x="33" y="24"/>
                  </a:lnTo>
                  <a:lnTo>
                    <a:pt x="15" y="24"/>
                  </a:lnTo>
                  <a:lnTo>
                    <a:pt x="29" y="34"/>
                  </a:lnTo>
                  <a:close/>
                  <a:moveTo>
                    <a:pt x="617" y="0"/>
                  </a:moveTo>
                  <a:lnTo>
                    <a:pt x="617" y="121"/>
                  </a:lnTo>
                  <a:lnTo>
                    <a:pt x="322" y="121"/>
                  </a:lnTo>
                  <a:lnTo>
                    <a:pt x="317" y="106"/>
                  </a:lnTo>
                  <a:lnTo>
                    <a:pt x="332" y="95"/>
                  </a:lnTo>
                  <a:lnTo>
                    <a:pt x="314" y="95"/>
                  </a:lnTo>
                  <a:lnTo>
                    <a:pt x="309" y="77"/>
                  </a:lnTo>
                  <a:lnTo>
                    <a:pt x="303" y="95"/>
                  </a:lnTo>
                  <a:lnTo>
                    <a:pt x="284" y="95"/>
                  </a:lnTo>
                  <a:lnTo>
                    <a:pt x="299" y="106"/>
                  </a:lnTo>
                  <a:lnTo>
                    <a:pt x="294" y="121"/>
                  </a:lnTo>
                  <a:lnTo>
                    <a:pt x="0" y="121"/>
                  </a:lnTo>
                  <a:lnTo>
                    <a:pt x="0" y="0"/>
                  </a:lnTo>
                  <a:lnTo>
                    <a:pt x="617" y="0"/>
                  </a:lnTo>
                  <a:close/>
                  <a:moveTo>
                    <a:pt x="321" y="121"/>
                  </a:moveTo>
                  <a:lnTo>
                    <a:pt x="297" y="121"/>
                  </a:lnTo>
                  <a:lnTo>
                    <a:pt x="309" y="113"/>
                  </a:lnTo>
                  <a:lnTo>
                    <a:pt x="321" y="121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9" name="Freeform 537"/>
            <p:cNvSpPr>
              <a:spLocks noChangeAspect="1" noEditPoints="1"/>
            </p:cNvSpPr>
            <p:nvPr/>
          </p:nvSpPr>
          <p:spPr bwMode="auto">
            <a:xfrm>
              <a:off x="3229" y="2412"/>
              <a:ext cx="214" cy="461"/>
            </a:xfrm>
            <a:custGeom>
              <a:avLst/>
              <a:gdLst>
                <a:gd name="T0" fmla="*/ 36 w 217"/>
                <a:gd name="T1" fmla="*/ 631 h 459"/>
                <a:gd name="T2" fmla="*/ 36 w 217"/>
                <a:gd name="T3" fmla="*/ 616 h 459"/>
                <a:gd name="T4" fmla="*/ 36 w 217"/>
                <a:gd name="T5" fmla="*/ 616 h 459"/>
                <a:gd name="T6" fmla="*/ 36 w 217"/>
                <a:gd name="T7" fmla="*/ 589 h 459"/>
                <a:gd name="T8" fmla="*/ 36 w 217"/>
                <a:gd name="T9" fmla="*/ 616 h 459"/>
                <a:gd name="T10" fmla="*/ 25 w 217"/>
                <a:gd name="T11" fmla="*/ 616 h 459"/>
                <a:gd name="T12" fmla="*/ 36 w 217"/>
                <a:gd name="T13" fmla="*/ 631 h 459"/>
                <a:gd name="T14" fmla="*/ 34 w 217"/>
                <a:gd name="T15" fmla="*/ 656 h 459"/>
                <a:gd name="T16" fmla="*/ 36 w 217"/>
                <a:gd name="T17" fmla="*/ 640 h 459"/>
                <a:gd name="T18" fmla="*/ 36 w 217"/>
                <a:gd name="T19" fmla="*/ 656 h 459"/>
                <a:gd name="T20" fmla="*/ 36 w 217"/>
                <a:gd name="T21" fmla="*/ 631 h 459"/>
                <a:gd name="T22" fmla="*/ 36 w 217"/>
                <a:gd name="T23" fmla="*/ 487 h 459"/>
                <a:gd name="T24" fmla="*/ 40 w 217"/>
                <a:gd name="T25" fmla="*/ 467 h 459"/>
                <a:gd name="T26" fmla="*/ 36 w 217"/>
                <a:gd name="T27" fmla="*/ 467 h 459"/>
                <a:gd name="T28" fmla="*/ 36 w 217"/>
                <a:gd name="T29" fmla="*/ 431 h 459"/>
                <a:gd name="T30" fmla="*/ 36 w 217"/>
                <a:gd name="T31" fmla="*/ 467 h 459"/>
                <a:gd name="T32" fmla="*/ 36 w 217"/>
                <a:gd name="T33" fmla="*/ 467 h 459"/>
                <a:gd name="T34" fmla="*/ 36 w 217"/>
                <a:gd name="T35" fmla="*/ 487 h 459"/>
                <a:gd name="T36" fmla="*/ 36 w 217"/>
                <a:gd name="T37" fmla="*/ 521 h 459"/>
                <a:gd name="T38" fmla="*/ 36 w 217"/>
                <a:gd name="T39" fmla="*/ 499 h 459"/>
                <a:gd name="T40" fmla="*/ 36 w 217"/>
                <a:gd name="T41" fmla="*/ 521 h 459"/>
                <a:gd name="T42" fmla="*/ 36 w 217"/>
                <a:gd name="T43" fmla="*/ 487 h 459"/>
                <a:gd name="T44" fmla="*/ 58 w 217"/>
                <a:gd name="T45" fmla="*/ 287 h 459"/>
                <a:gd name="T46" fmla="*/ 62 w 217"/>
                <a:gd name="T47" fmla="*/ 276 h 459"/>
                <a:gd name="T48" fmla="*/ 56 w 217"/>
                <a:gd name="T49" fmla="*/ 276 h 459"/>
                <a:gd name="T50" fmla="*/ 55 w 217"/>
                <a:gd name="T51" fmla="*/ 258 h 459"/>
                <a:gd name="T52" fmla="*/ 53 w 217"/>
                <a:gd name="T53" fmla="*/ 276 h 459"/>
                <a:gd name="T54" fmla="*/ 44 w 217"/>
                <a:gd name="T55" fmla="*/ 276 h 459"/>
                <a:gd name="T56" fmla="*/ 50 w 217"/>
                <a:gd name="T57" fmla="*/ 287 h 459"/>
                <a:gd name="T58" fmla="*/ 48 w 217"/>
                <a:gd name="T59" fmla="*/ 303 h 459"/>
                <a:gd name="T60" fmla="*/ 55 w 217"/>
                <a:gd name="T61" fmla="*/ 294 h 459"/>
                <a:gd name="T62" fmla="*/ 60 w 217"/>
                <a:gd name="T63" fmla="*/ 303 h 459"/>
                <a:gd name="T64" fmla="*/ 58 w 217"/>
                <a:gd name="T65" fmla="*/ 287 h 459"/>
                <a:gd name="T66" fmla="*/ 66 w 217"/>
                <a:gd name="T67" fmla="*/ 671 h 459"/>
                <a:gd name="T68" fmla="*/ 0 w 217"/>
                <a:gd name="T69" fmla="*/ 671 h 459"/>
                <a:gd name="T70" fmla="*/ 0 w 217"/>
                <a:gd name="T71" fmla="*/ 0 h 459"/>
                <a:gd name="T72" fmla="*/ 66 w 217"/>
                <a:gd name="T73" fmla="*/ 0 h 459"/>
                <a:gd name="T74" fmla="*/ 66 w 217"/>
                <a:gd name="T75" fmla="*/ 44 h 459"/>
                <a:gd name="T76" fmla="*/ 62 w 217"/>
                <a:gd name="T77" fmla="*/ 44 h 459"/>
                <a:gd name="T78" fmla="*/ 61 w 217"/>
                <a:gd name="T79" fmla="*/ 26 h 459"/>
                <a:gd name="T80" fmla="*/ 59 w 217"/>
                <a:gd name="T81" fmla="*/ 44 h 459"/>
                <a:gd name="T82" fmla="*/ 53 w 217"/>
                <a:gd name="T83" fmla="*/ 44 h 459"/>
                <a:gd name="T84" fmla="*/ 57 w 217"/>
                <a:gd name="T85" fmla="*/ 55 h 459"/>
                <a:gd name="T86" fmla="*/ 56 w 217"/>
                <a:gd name="T87" fmla="*/ 71 h 459"/>
                <a:gd name="T88" fmla="*/ 61 w 217"/>
                <a:gd name="T89" fmla="*/ 60 h 459"/>
                <a:gd name="T90" fmla="*/ 66 w 217"/>
                <a:gd name="T91" fmla="*/ 71 h 459"/>
                <a:gd name="T92" fmla="*/ 63 w 217"/>
                <a:gd name="T93" fmla="*/ 55 h 459"/>
                <a:gd name="T94" fmla="*/ 66 w 217"/>
                <a:gd name="T95" fmla="*/ 49 h 459"/>
                <a:gd name="T96" fmla="*/ 66 w 217"/>
                <a:gd name="T97" fmla="*/ 671 h 45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17"/>
                <a:gd name="T148" fmla="*/ 0 h 459"/>
                <a:gd name="T149" fmla="*/ 217 w 217"/>
                <a:gd name="T150" fmla="*/ 459 h 45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17" h="459">
                  <a:moveTo>
                    <a:pt x="57" y="432"/>
                  </a:moveTo>
                  <a:lnTo>
                    <a:pt x="72" y="422"/>
                  </a:lnTo>
                  <a:lnTo>
                    <a:pt x="55" y="422"/>
                  </a:lnTo>
                  <a:lnTo>
                    <a:pt x="49" y="404"/>
                  </a:lnTo>
                  <a:lnTo>
                    <a:pt x="42" y="422"/>
                  </a:lnTo>
                  <a:lnTo>
                    <a:pt x="25" y="422"/>
                  </a:lnTo>
                  <a:lnTo>
                    <a:pt x="40" y="432"/>
                  </a:lnTo>
                  <a:lnTo>
                    <a:pt x="34" y="449"/>
                  </a:lnTo>
                  <a:lnTo>
                    <a:pt x="49" y="438"/>
                  </a:lnTo>
                  <a:lnTo>
                    <a:pt x="63" y="449"/>
                  </a:lnTo>
                  <a:lnTo>
                    <a:pt x="57" y="432"/>
                  </a:lnTo>
                  <a:close/>
                  <a:moveTo>
                    <a:pt x="137" y="326"/>
                  </a:moveTo>
                  <a:lnTo>
                    <a:pt x="152" y="316"/>
                  </a:lnTo>
                  <a:lnTo>
                    <a:pt x="134" y="316"/>
                  </a:lnTo>
                  <a:lnTo>
                    <a:pt x="128" y="298"/>
                  </a:lnTo>
                  <a:lnTo>
                    <a:pt x="123" y="316"/>
                  </a:lnTo>
                  <a:lnTo>
                    <a:pt x="105" y="316"/>
                  </a:lnTo>
                  <a:lnTo>
                    <a:pt x="119" y="326"/>
                  </a:lnTo>
                  <a:lnTo>
                    <a:pt x="113" y="343"/>
                  </a:lnTo>
                  <a:lnTo>
                    <a:pt x="128" y="332"/>
                  </a:lnTo>
                  <a:lnTo>
                    <a:pt x="143" y="343"/>
                  </a:lnTo>
                  <a:lnTo>
                    <a:pt x="137" y="326"/>
                  </a:lnTo>
                  <a:close/>
                  <a:moveTo>
                    <a:pt x="193" y="197"/>
                  </a:moveTo>
                  <a:lnTo>
                    <a:pt x="206" y="186"/>
                  </a:lnTo>
                  <a:lnTo>
                    <a:pt x="188" y="186"/>
                  </a:lnTo>
                  <a:lnTo>
                    <a:pt x="183" y="168"/>
                  </a:lnTo>
                  <a:lnTo>
                    <a:pt x="178" y="186"/>
                  </a:lnTo>
                  <a:lnTo>
                    <a:pt x="160" y="186"/>
                  </a:lnTo>
                  <a:lnTo>
                    <a:pt x="173" y="197"/>
                  </a:lnTo>
                  <a:lnTo>
                    <a:pt x="168" y="213"/>
                  </a:lnTo>
                  <a:lnTo>
                    <a:pt x="183" y="204"/>
                  </a:lnTo>
                  <a:lnTo>
                    <a:pt x="198" y="213"/>
                  </a:lnTo>
                  <a:lnTo>
                    <a:pt x="193" y="197"/>
                  </a:lnTo>
                  <a:close/>
                  <a:moveTo>
                    <a:pt x="217" y="459"/>
                  </a:moveTo>
                  <a:lnTo>
                    <a:pt x="0" y="459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217" y="44"/>
                  </a:lnTo>
                  <a:lnTo>
                    <a:pt x="206" y="44"/>
                  </a:lnTo>
                  <a:lnTo>
                    <a:pt x="201" y="26"/>
                  </a:lnTo>
                  <a:lnTo>
                    <a:pt x="195" y="44"/>
                  </a:lnTo>
                  <a:lnTo>
                    <a:pt x="178" y="44"/>
                  </a:lnTo>
                  <a:lnTo>
                    <a:pt x="191" y="55"/>
                  </a:lnTo>
                  <a:lnTo>
                    <a:pt x="186" y="71"/>
                  </a:lnTo>
                  <a:lnTo>
                    <a:pt x="201" y="60"/>
                  </a:lnTo>
                  <a:lnTo>
                    <a:pt x="216" y="71"/>
                  </a:lnTo>
                  <a:lnTo>
                    <a:pt x="209" y="55"/>
                  </a:lnTo>
                  <a:lnTo>
                    <a:pt x="217" y="49"/>
                  </a:lnTo>
                  <a:lnTo>
                    <a:pt x="217" y="459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0" name="Freeform 538"/>
            <p:cNvSpPr>
              <a:spLocks noChangeAspect="1"/>
            </p:cNvSpPr>
            <p:nvPr/>
          </p:nvSpPr>
          <p:spPr bwMode="auto">
            <a:xfrm>
              <a:off x="1818" y="2094"/>
              <a:ext cx="243" cy="236"/>
            </a:xfrm>
            <a:custGeom>
              <a:avLst/>
              <a:gdLst>
                <a:gd name="T0" fmla="*/ 231 w 242"/>
                <a:gd name="T1" fmla="*/ 319 h 235"/>
                <a:gd name="T2" fmla="*/ 263 w 242"/>
                <a:gd name="T3" fmla="*/ 325 h 235"/>
                <a:gd name="T4" fmla="*/ 283 w 242"/>
                <a:gd name="T5" fmla="*/ 321 h 235"/>
                <a:gd name="T6" fmla="*/ 300 w 242"/>
                <a:gd name="T7" fmla="*/ 308 h 235"/>
                <a:gd name="T8" fmla="*/ 315 w 242"/>
                <a:gd name="T9" fmla="*/ 285 h 235"/>
                <a:gd name="T10" fmla="*/ 328 w 242"/>
                <a:gd name="T11" fmla="*/ 254 h 235"/>
                <a:gd name="T12" fmla="*/ 332 w 242"/>
                <a:gd name="T13" fmla="*/ 220 h 235"/>
                <a:gd name="T14" fmla="*/ 329 w 242"/>
                <a:gd name="T15" fmla="*/ 116 h 235"/>
                <a:gd name="T16" fmla="*/ 319 w 242"/>
                <a:gd name="T17" fmla="*/ 95 h 235"/>
                <a:gd name="T18" fmla="*/ 303 w 242"/>
                <a:gd name="T19" fmla="*/ 80 h 235"/>
                <a:gd name="T20" fmla="*/ 217 w 242"/>
                <a:gd name="T21" fmla="*/ 46 h 235"/>
                <a:gd name="T22" fmla="*/ 86 w 242"/>
                <a:gd name="T23" fmla="*/ 33 h 235"/>
                <a:gd name="T24" fmla="*/ 79 w 242"/>
                <a:gd name="T25" fmla="*/ 23 h 235"/>
                <a:gd name="T26" fmla="*/ 81 w 242"/>
                <a:gd name="T27" fmla="*/ 11 h 235"/>
                <a:gd name="T28" fmla="*/ 81 w 242"/>
                <a:gd name="T29" fmla="*/ 3 h 235"/>
                <a:gd name="T30" fmla="*/ 68 w 242"/>
                <a:gd name="T31" fmla="*/ 0 h 235"/>
                <a:gd name="T32" fmla="*/ 46 w 242"/>
                <a:gd name="T33" fmla="*/ 54 h 235"/>
                <a:gd name="T34" fmla="*/ 41 w 242"/>
                <a:gd name="T35" fmla="*/ 74 h 235"/>
                <a:gd name="T36" fmla="*/ 53 w 242"/>
                <a:gd name="T37" fmla="*/ 78 h 235"/>
                <a:gd name="T38" fmla="*/ 61 w 242"/>
                <a:gd name="T39" fmla="*/ 63 h 235"/>
                <a:gd name="T40" fmla="*/ 68 w 242"/>
                <a:gd name="T41" fmla="*/ 57 h 235"/>
                <a:gd name="T42" fmla="*/ 76 w 242"/>
                <a:gd name="T43" fmla="*/ 57 h 235"/>
                <a:gd name="T44" fmla="*/ 269 w 242"/>
                <a:gd name="T45" fmla="*/ 87 h 235"/>
                <a:gd name="T46" fmla="*/ 292 w 242"/>
                <a:gd name="T47" fmla="*/ 98 h 235"/>
                <a:gd name="T48" fmla="*/ 306 w 242"/>
                <a:gd name="T49" fmla="*/ 110 h 235"/>
                <a:gd name="T50" fmla="*/ 314 w 242"/>
                <a:gd name="T51" fmla="*/ 222 h 235"/>
                <a:gd name="T52" fmla="*/ 313 w 242"/>
                <a:gd name="T53" fmla="*/ 240 h 235"/>
                <a:gd name="T54" fmla="*/ 303 w 242"/>
                <a:gd name="T55" fmla="*/ 266 h 235"/>
                <a:gd name="T56" fmla="*/ 291 w 242"/>
                <a:gd name="T57" fmla="*/ 280 h 235"/>
                <a:gd name="T58" fmla="*/ 274 w 242"/>
                <a:gd name="T59" fmla="*/ 286 h 235"/>
                <a:gd name="T60" fmla="*/ 250 w 242"/>
                <a:gd name="T61" fmla="*/ 286 h 235"/>
                <a:gd name="T62" fmla="*/ 76 w 242"/>
                <a:gd name="T63" fmla="*/ 262 h 235"/>
                <a:gd name="T64" fmla="*/ 38 w 242"/>
                <a:gd name="T65" fmla="*/ 247 h 235"/>
                <a:gd name="T66" fmla="*/ 34 w 242"/>
                <a:gd name="T67" fmla="*/ 239 h 235"/>
                <a:gd name="T68" fmla="*/ 37 w 242"/>
                <a:gd name="T69" fmla="*/ 226 h 235"/>
                <a:gd name="T70" fmla="*/ 37 w 242"/>
                <a:gd name="T71" fmla="*/ 218 h 235"/>
                <a:gd name="T72" fmla="*/ 23 w 242"/>
                <a:gd name="T73" fmla="*/ 214 h 235"/>
                <a:gd name="T74" fmla="*/ 18 w 242"/>
                <a:gd name="T75" fmla="*/ 233 h 235"/>
                <a:gd name="T76" fmla="*/ 0 w 242"/>
                <a:gd name="T77" fmla="*/ 301 h 235"/>
                <a:gd name="T78" fmla="*/ 14 w 242"/>
                <a:gd name="T79" fmla="*/ 307 h 235"/>
                <a:gd name="T80" fmla="*/ 16 w 242"/>
                <a:gd name="T81" fmla="*/ 305 h 235"/>
                <a:gd name="T82" fmla="*/ 22 w 242"/>
                <a:gd name="T83" fmla="*/ 289 h 235"/>
                <a:gd name="T84" fmla="*/ 31 w 242"/>
                <a:gd name="T85" fmla="*/ 285 h 23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42"/>
                <a:gd name="T130" fmla="*/ 0 h 235"/>
                <a:gd name="T131" fmla="*/ 242 w 242"/>
                <a:gd name="T132" fmla="*/ 235 h 23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42" h="235">
                  <a:moveTo>
                    <a:pt x="96" y="217"/>
                  </a:moveTo>
                  <a:lnTo>
                    <a:pt x="122" y="225"/>
                  </a:lnTo>
                  <a:lnTo>
                    <a:pt x="141" y="229"/>
                  </a:lnTo>
                  <a:lnTo>
                    <a:pt x="156" y="233"/>
                  </a:lnTo>
                  <a:lnTo>
                    <a:pt x="167" y="235"/>
                  </a:lnTo>
                  <a:lnTo>
                    <a:pt x="173" y="235"/>
                  </a:lnTo>
                  <a:lnTo>
                    <a:pt x="180" y="233"/>
                  </a:lnTo>
                  <a:lnTo>
                    <a:pt x="187" y="232"/>
                  </a:lnTo>
                  <a:lnTo>
                    <a:pt x="193" y="231"/>
                  </a:lnTo>
                  <a:lnTo>
                    <a:pt x="198" y="226"/>
                  </a:lnTo>
                  <a:lnTo>
                    <a:pt x="205" y="224"/>
                  </a:lnTo>
                  <a:lnTo>
                    <a:pt x="210" y="218"/>
                  </a:lnTo>
                  <a:lnTo>
                    <a:pt x="216" y="213"/>
                  </a:lnTo>
                  <a:lnTo>
                    <a:pt x="220" y="205"/>
                  </a:lnTo>
                  <a:lnTo>
                    <a:pt x="225" y="195"/>
                  </a:lnTo>
                  <a:lnTo>
                    <a:pt x="229" y="185"/>
                  </a:lnTo>
                  <a:lnTo>
                    <a:pt x="235" y="173"/>
                  </a:lnTo>
                  <a:lnTo>
                    <a:pt x="238" y="164"/>
                  </a:lnTo>
                  <a:lnTo>
                    <a:pt x="239" y="154"/>
                  </a:lnTo>
                  <a:lnTo>
                    <a:pt x="242" y="136"/>
                  </a:lnTo>
                  <a:lnTo>
                    <a:pt x="242" y="130"/>
                  </a:lnTo>
                  <a:lnTo>
                    <a:pt x="240" y="125"/>
                  </a:lnTo>
                  <a:lnTo>
                    <a:pt x="240" y="121"/>
                  </a:lnTo>
                  <a:lnTo>
                    <a:pt x="239" y="116"/>
                  </a:lnTo>
                  <a:lnTo>
                    <a:pt x="236" y="109"/>
                  </a:lnTo>
                  <a:lnTo>
                    <a:pt x="233" y="102"/>
                  </a:lnTo>
                  <a:lnTo>
                    <a:pt x="229" y="95"/>
                  </a:lnTo>
                  <a:lnTo>
                    <a:pt x="224" y="90"/>
                  </a:lnTo>
                  <a:lnTo>
                    <a:pt x="218" y="84"/>
                  </a:lnTo>
                  <a:lnTo>
                    <a:pt x="213" y="80"/>
                  </a:lnTo>
                  <a:lnTo>
                    <a:pt x="206" y="75"/>
                  </a:lnTo>
                  <a:lnTo>
                    <a:pt x="190" y="68"/>
                  </a:lnTo>
                  <a:lnTo>
                    <a:pt x="127" y="46"/>
                  </a:lnTo>
                  <a:lnTo>
                    <a:pt x="105" y="39"/>
                  </a:lnTo>
                  <a:lnTo>
                    <a:pt x="93" y="35"/>
                  </a:lnTo>
                  <a:lnTo>
                    <a:pt x="86" y="33"/>
                  </a:lnTo>
                  <a:lnTo>
                    <a:pt x="82" y="30"/>
                  </a:lnTo>
                  <a:lnTo>
                    <a:pt x="79" y="26"/>
                  </a:lnTo>
                  <a:lnTo>
                    <a:pt x="79" y="23"/>
                  </a:lnTo>
                  <a:lnTo>
                    <a:pt x="79" y="20"/>
                  </a:lnTo>
                  <a:lnTo>
                    <a:pt x="79" y="16"/>
                  </a:lnTo>
                  <a:lnTo>
                    <a:pt x="81" y="11"/>
                  </a:lnTo>
                  <a:lnTo>
                    <a:pt x="83" y="7"/>
                  </a:lnTo>
                  <a:lnTo>
                    <a:pt x="83" y="5"/>
                  </a:lnTo>
                  <a:lnTo>
                    <a:pt x="81" y="3"/>
                  </a:lnTo>
                  <a:lnTo>
                    <a:pt x="71" y="0"/>
                  </a:lnTo>
                  <a:lnTo>
                    <a:pt x="70" y="0"/>
                  </a:lnTo>
                  <a:lnTo>
                    <a:pt x="68" y="0"/>
                  </a:lnTo>
                  <a:lnTo>
                    <a:pt x="67" y="1"/>
                  </a:lnTo>
                  <a:lnTo>
                    <a:pt x="56" y="33"/>
                  </a:lnTo>
                  <a:lnTo>
                    <a:pt x="46" y="54"/>
                  </a:lnTo>
                  <a:lnTo>
                    <a:pt x="40" y="69"/>
                  </a:lnTo>
                  <a:lnTo>
                    <a:pt x="40" y="72"/>
                  </a:lnTo>
                  <a:lnTo>
                    <a:pt x="41" y="74"/>
                  </a:lnTo>
                  <a:lnTo>
                    <a:pt x="51" y="76"/>
                  </a:lnTo>
                  <a:lnTo>
                    <a:pt x="52" y="78"/>
                  </a:lnTo>
                  <a:lnTo>
                    <a:pt x="53" y="78"/>
                  </a:lnTo>
                  <a:lnTo>
                    <a:pt x="55" y="76"/>
                  </a:lnTo>
                  <a:lnTo>
                    <a:pt x="57" y="71"/>
                  </a:lnTo>
                  <a:lnTo>
                    <a:pt x="61" y="63"/>
                  </a:lnTo>
                  <a:lnTo>
                    <a:pt x="63" y="60"/>
                  </a:lnTo>
                  <a:lnTo>
                    <a:pt x="66" y="59"/>
                  </a:lnTo>
                  <a:lnTo>
                    <a:pt x="68" y="57"/>
                  </a:lnTo>
                  <a:lnTo>
                    <a:pt x="71" y="57"/>
                  </a:lnTo>
                  <a:lnTo>
                    <a:pt x="74" y="57"/>
                  </a:lnTo>
                  <a:lnTo>
                    <a:pt x="76" y="57"/>
                  </a:lnTo>
                  <a:lnTo>
                    <a:pt x="92" y="60"/>
                  </a:lnTo>
                  <a:lnTo>
                    <a:pt x="117" y="68"/>
                  </a:lnTo>
                  <a:lnTo>
                    <a:pt x="179" y="87"/>
                  </a:lnTo>
                  <a:lnTo>
                    <a:pt x="191" y="93"/>
                  </a:lnTo>
                  <a:lnTo>
                    <a:pt x="197" y="95"/>
                  </a:lnTo>
                  <a:lnTo>
                    <a:pt x="202" y="98"/>
                  </a:lnTo>
                  <a:lnTo>
                    <a:pt x="208" y="102"/>
                  </a:lnTo>
                  <a:lnTo>
                    <a:pt x="212" y="106"/>
                  </a:lnTo>
                  <a:lnTo>
                    <a:pt x="216" y="110"/>
                  </a:lnTo>
                  <a:lnTo>
                    <a:pt x="220" y="117"/>
                  </a:lnTo>
                  <a:lnTo>
                    <a:pt x="223" y="127"/>
                  </a:lnTo>
                  <a:lnTo>
                    <a:pt x="224" y="132"/>
                  </a:lnTo>
                  <a:lnTo>
                    <a:pt x="224" y="138"/>
                  </a:lnTo>
                  <a:lnTo>
                    <a:pt x="224" y="145"/>
                  </a:lnTo>
                  <a:lnTo>
                    <a:pt x="223" y="150"/>
                  </a:lnTo>
                  <a:lnTo>
                    <a:pt x="221" y="161"/>
                  </a:lnTo>
                  <a:lnTo>
                    <a:pt x="216" y="170"/>
                  </a:lnTo>
                  <a:lnTo>
                    <a:pt x="213" y="176"/>
                  </a:lnTo>
                  <a:lnTo>
                    <a:pt x="209" y="181"/>
                  </a:lnTo>
                  <a:lnTo>
                    <a:pt x="205" y="185"/>
                  </a:lnTo>
                  <a:lnTo>
                    <a:pt x="201" y="190"/>
                  </a:lnTo>
                  <a:lnTo>
                    <a:pt x="195" y="194"/>
                  </a:lnTo>
                  <a:lnTo>
                    <a:pt x="188" y="196"/>
                  </a:lnTo>
                  <a:lnTo>
                    <a:pt x="184" y="196"/>
                  </a:lnTo>
                  <a:lnTo>
                    <a:pt x="179" y="198"/>
                  </a:lnTo>
                  <a:lnTo>
                    <a:pt x="169" y="198"/>
                  </a:lnTo>
                  <a:lnTo>
                    <a:pt x="160" y="196"/>
                  </a:lnTo>
                  <a:lnTo>
                    <a:pt x="150" y="195"/>
                  </a:lnTo>
                  <a:lnTo>
                    <a:pt x="94" y="177"/>
                  </a:lnTo>
                  <a:lnTo>
                    <a:pt x="76" y="172"/>
                  </a:lnTo>
                  <a:lnTo>
                    <a:pt x="53" y="164"/>
                  </a:lnTo>
                  <a:lnTo>
                    <a:pt x="40" y="158"/>
                  </a:lnTo>
                  <a:lnTo>
                    <a:pt x="38" y="157"/>
                  </a:lnTo>
                  <a:lnTo>
                    <a:pt x="37" y="155"/>
                  </a:lnTo>
                  <a:lnTo>
                    <a:pt x="36" y="151"/>
                  </a:lnTo>
                  <a:lnTo>
                    <a:pt x="34" y="149"/>
                  </a:lnTo>
                  <a:lnTo>
                    <a:pt x="34" y="146"/>
                  </a:lnTo>
                  <a:lnTo>
                    <a:pt x="36" y="140"/>
                  </a:lnTo>
                  <a:lnTo>
                    <a:pt x="37" y="136"/>
                  </a:lnTo>
                  <a:lnTo>
                    <a:pt x="38" y="130"/>
                  </a:lnTo>
                  <a:lnTo>
                    <a:pt x="38" y="128"/>
                  </a:lnTo>
                  <a:lnTo>
                    <a:pt x="37" y="128"/>
                  </a:lnTo>
                  <a:lnTo>
                    <a:pt x="36" y="127"/>
                  </a:lnTo>
                  <a:lnTo>
                    <a:pt x="25" y="124"/>
                  </a:lnTo>
                  <a:lnTo>
                    <a:pt x="23" y="124"/>
                  </a:lnTo>
                  <a:lnTo>
                    <a:pt x="22" y="125"/>
                  </a:lnTo>
                  <a:lnTo>
                    <a:pt x="22" y="127"/>
                  </a:lnTo>
                  <a:lnTo>
                    <a:pt x="18" y="143"/>
                  </a:lnTo>
                  <a:lnTo>
                    <a:pt x="14" y="166"/>
                  </a:lnTo>
                  <a:lnTo>
                    <a:pt x="6" y="192"/>
                  </a:lnTo>
                  <a:lnTo>
                    <a:pt x="0" y="211"/>
                  </a:lnTo>
                  <a:lnTo>
                    <a:pt x="0" y="213"/>
                  </a:lnTo>
                  <a:lnTo>
                    <a:pt x="1" y="214"/>
                  </a:lnTo>
                  <a:lnTo>
                    <a:pt x="14" y="217"/>
                  </a:lnTo>
                  <a:lnTo>
                    <a:pt x="15" y="217"/>
                  </a:lnTo>
                  <a:lnTo>
                    <a:pt x="16" y="217"/>
                  </a:lnTo>
                  <a:lnTo>
                    <a:pt x="16" y="215"/>
                  </a:lnTo>
                  <a:lnTo>
                    <a:pt x="19" y="207"/>
                  </a:lnTo>
                  <a:lnTo>
                    <a:pt x="21" y="203"/>
                  </a:lnTo>
                  <a:lnTo>
                    <a:pt x="22" y="199"/>
                  </a:lnTo>
                  <a:lnTo>
                    <a:pt x="23" y="196"/>
                  </a:lnTo>
                  <a:lnTo>
                    <a:pt x="26" y="195"/>
                  </a:lnTo>
                  <a:lnTo>
                    <a:pt x="31" y="195"/>
                  </a:lnTo>
                  <a:lnTo>
                    <a:pt x="37" y="195"/>
                  </a:lnTo>
                  <a:lnTo>
                    <a:pt x="96" y="217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1" name="Freeform 539"/>
            <p:cNvSpPr>
              <a:spLocks noChangeAspect="1"/>
            </p:cNvSpPr>
            <p:nvPr/>
          </p:nvSpPr>
          <p:spPr bwMode="auto">
            <a:xfrm>
              <a:off x="1914" y="1844"/>
              <a:ext cx="286" cy="300"/>
            </a:xfrm>
            <a:custGeom>
              <a:avLst/>
              <a:gdLst>
                <a:gd name="T0" fmla="*/ 251 w 285"/>
                <a:gd name="T1" fmla="*/ 52 h 300"/>
                <a:gd name="T2" fmla="*/ 139 w 285"/>
                <a:gd name="T3" fmla="*/ 37 h 300"/>
                <a:gd name="T4" fmla="*/ 130 w 285"/>
                <a:gd name="T5" fmla="*/ 28 h 300"/>
                <a:gd name="T6" fmla="*/ 128 w 285"/>
                <a:gd name="T7" fmla="*/ 24 h 300"/>
                <a:gd name="T8" fmla="*/ 134 w 285"/>
                <a:gd name="T9" fmla="*/ 15 h 300"/>
                <a:gd name="T10" fmla="*/ 136 w 285"/>
                <a:gd name="T11" fmla="*/ 9 h 300"/>
                <a:gd name="T12" fmla="*/ 135 w 285"/>
                <a:gd name="T13" fmla="*/ 6 h 300"/>
                <a:gd name="T14" fmla="*/ 124 w 285"/>
                <a:gd name="T15" fmla="*/ 0 h 300"/>
                <a:gd name="T16" fmla="*/ 116 w 285"/>
                <a:gd name="T17" fmla="*/ 11 h 300"/>
                <a:gd name="T18" fmla="*/ 106 w 285"/>
                <a:gd name="T19" fmla="*/ 26 h 300"/>
                <a:gd name="T20" fmla="*/ 83 w 285"/>
                <a:gd name="T21" fmla="*/ 56 h 300"/>
                <a:gd name="T22" fmla="*/ 83 w 285"/>
                <a:gd name="T23" fmla="*/ 58 h 300"/>
                <a:gd name="T24" fmla="*/ 94 w 285"/>
                <a:gd name="T25" fmla="*/ 67 h 300"/>
                <a:gd name="T26" fmla="*/ 97 w 285"/>
                <a:gd name="T27" fmla="*/ 65 h 300"/>
                <a:gd name="T28" fmla="*/ 104 w 285"/>
                <a:gd name="T29" fmla="*/ 56 h 300"/>
                <a:gd name="T30" fmla="*/ 109 w 285"/>
                <a:gd name="T31" fmla="*/ 52 h 300"/>
                <a:gd name="T32" fmla="*/ 119 w 285"/>
                <a:gd name="T33" fmla="*/ 49 h 300"/>
                <a:gd name="T34" fmla="*/ 136 w 285"/>
                <a:gd name="T35" fmla="*/ 58 h 300"/>
                <a:gd name="T36" fmla="*/ 247 w 285"/>
                <a:gd name="T37" fmla="*/ 69 h 300"/>
                <a:gd name="T38" fmla="*/ 295 w 285"/>
                <a:gd name="T39" fmla="*/ 98 h 300"/>
                <a:gd name="T40" fmla="*/ 319 w 285"/>
                <a:gd name="T41" fmla="*/ 117 h 300"/>
                <a:gd name="T42" fmla="*/ 139 w 285"/>
                <a:gd name="T43" fmla="*/ 127 h 300"/>
                <a:gd name="T44" fmla="*/ 31 w 285"/>
                <a:gd name="T45" fmla="*/ 136 h 300"/>
                <a:gd name="T46" fmla="*/ 26 w 285"/>
                <a:gd name="T47" fmla="*/ 140 h 300"/>
                <a:gd name="T48" fmla="*/ 19 w 285"/>
                <a:gd name="T49" fmla="*/ 153 h 300"/>
                <a:gd name="T50" fmla="*/ 11 w 285"/>
                <a:gd name="T51" fmla="*/ 172 h 300"/>
                <a:gd name="T52" fmla="*/ 3 w 285"/>
                <a:gd name="T53" fmla="*/ 185 h 300"/>
                <a:gd name="T54" fmla="*/ 0 w 285"/>
                <a:gd name="T55" fmla="*/ 189 h 300"/>
                <a:gd name="T56" fmla="*/ 1 w 285"/>
                <a:gd name="T57" fmla="*/ 192 h 300"/>
                <a:gd name="T58" fmla="*/ 11 w 285"/>
                <a:gd name="T59" fmla="*/ 198 h 300"/>
                <a:gd name="T60" fmla="*/ 14 w 285"/>
                <a:gd name="T61" fmla="*/ 196 h 300"/>
                <a:gd name="T62" fmla="*/ 18 w 285"/>
                <a:gd name="T63" fmla="*/ 189 h 300"/>
                <a:gd name="T64" fmla="*/ 22 w 285"/>
                <a:gd name="T65" fmla="*/ 187 h 300"/>
                <a:gd name="T66" fmla="*/ 30 w 285"/>
                <a:gd name="T67" fmla="*/ 183 h 300"/>
                <a:gd name="T68" fmla="*/ 40 w 285"/>
                <a:gd name="T69" fmla="*/ 183 h 300"/>
                <a:gd name="T70" fmla="*/ 49 w 285"/>
                <a:gd name="T71" fmla="*/ 187 h 300"/>
                <a:gd name="T72" fmla="*/ 119 w 285"/>
                <a:gd name="T73" fmla="*/ 232 h 300"/>
                <a:gd name="T74" fmla="*/ 252 w 285"/>
                <a:gd name="T75" fmla="*/ 263 h 300"/>
                <a:gd name="T76" fmla="*/ 258 w 285"/>
                <a:gd name="T77" fmla="*/ 269 h 300"/>
                <a:gd name="T78" fmla="*/ 259 w 285"/>
                <a:gd name="T79" fmla="*/ 278 h 300"/>
                <a:gd name="T80" fmla="*/ 252 w 285"/>
                <a:gd name="T81" fmla="*/ 290 h 300"/>
                <a:gd name="T82" fmla="*/ 254 w 285"/>
                <a:gd name="T83" fmla="*/ 293 h 300"/>
                <a:gd name="T84" fmla="*/ 266 w 285"/>
                <a:gd name="T85" fmla="*/ 300 h 300"/>
                <a:gd name="T86" fmla="*/ 267 w 285"/>
                <a:gd name="T87" fmla="*/ 299 h 300"/>
                <a:gd name="T88" fmla="*/ 292 w 285"/>
                <a:gd name="T89" fmla="*/ 254 h 300"/>
                <a:gd name="T90" fmla="*/ 300 w 285"/>
                <a:gd name="T91" fmla="*/ 240 h 300"/>
                <a:gd name="T92" fmla="*/ 288 w 285"/>
                <a:gd name="T93" fmla="*/ 233 h 300"/>
                <a:gd name="T94" fmla="*/ 285 w 285"/>
                <a:gd name="T95" fmla="*/ 232 h 300"/>
                <a:gd name="T96" fmla="*/ 280 w 285"/>
                <a:gd name="T97" fmla="*/ 241 h 300"/>
                <a:gd name="T98" fmla="*/ 273 w 285"/>
                <a:gd name="T99" fmla="*/ 245 h 300"/>
                <a:gd name="T100" fmla="*/ 261 w 285"/>
                <a:gd name="T101" fmla="*/ 244 h 300"/>
                <a:gd name="T102" fmla="*/ 236 w 285"/>
                <a:gd name="T103" fmla="*/ 229 h 300"/>
                <a:gd name="T104" fmla="*/ 55 w 285"/>
                <a:gd name="T105" fmla="*/ 170 h 300"/>
                <a:gd name="T106" fmla="*/ 98 w 285"/>
                <a:gd name="T107" fmla="*/ 165 h 300"/>
                <a:gd name="T108" fmla="*/ 235 w 285"/>
                <a:gd name="T109" fmla="*/ 161 h 300"/>
                <a:gd name="T110" fmla="*/ 344 w 285"/>
                <a:gd name="T111" fmla="*/ 147 h 300"/>
                <a:gd name="T112" fmla="*/ 368 w 285"/>
                <a:gd name="T113" fmla="*/ 143 h 300"/>
                <a:gd name="T114" fmla="*/ 373 w 285"/>
                <a:gd name="T115" fmla="*/ 140 h 300"/>
                <a:gd name="T116" fmla="*/ 375 w 285"/>
                <a:gd name="T117" fmla="*/ 135 h 300"/>
                <a:gd name="T118" fmla="*/ 374 w 285"/>
                <a:gd name="T119" fmla="*/ 132 h 300"/>
                <a:gd name="T120" fmla="*/ 370 w 285"/>
                <a:gd name="T121" fmla="*/ 128 h 30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5"/>
                <a:gd name="T184" fmla="*/ 0 h 300"/>
                <a:gd name="T185" fmla="*/ 285 w 285"/>
                <a:gd name="T186" fmla="*/ 300 h 30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5" h="300">
                  <a:moveTo>
                    <a:pt x="190" y="69"/>
                  </a:moveTo>
                  <a:lnTo>
                    <a:pt x="161" y="52"/>
                  </a:lnTo>
                  <a:lnTo>
                    <a:pt x="146" y="42"/>
                  </a:lnTo>
                  <a:lnTo>
                    <a:pt x="139" y="37"/>
                  </a:lnTo>
                  <a:lnTo>
                    <a:pt x="132" y="31"/>
                  </a:lnTo>
                  <a:lnTo>
                    <a:pt x="130" y="28"/>
                  </a:lnTo>
                  <a:lnTo>
                    <a:pt x="130" y="27"/>
                  </a:lnTo>
                  <a:lnTo>
                    <a:pt x="128" y="24"/>
                  </a:lnTo>
                  <a:lnTo>
                    <a:pt x="130" y="20"/>
                  </a:lnTo>
                  <a:lnTo>
                    <a:pt x="134" y="15"/>
                  </a:lnTo>
                  <a:lnTo>
                    <a:pt x="136" y="11"/>
                  </a:lnTo>
                  <a:lnTo>
                    <a:pt x="136" y="9"/>
                  </a:lnTo>
                  <a:lnTo>
                    <a:pt x="136" y="8"/>
                  </a:lnTo>
                  <a:lnTo>
                    <a:pt x="135" y="6"/>
                  </a:lnTo>
                  <a:lnTo>
                    <a:pt x="127" y="1"/>
                  </a:lnTo>
                  <a:lnTo>
                    <a:pt x="124" y="0"/>
                  </a:lnTo>
                  <a:lnTo>
                    <a:pt x="123" y="1"/>
                  </a:lnTo>
                  <a:lnTo>
                    <a:pt x="116" y="11"/>
                  </a:lnTo>
                  <a:lnTo>
                    <a:pt x="112" y="19"/>
                  </a:lnTo>
                  <a:lnTo>
                    <a:pt x="106" y="26"/>
                  </a:lnTo>
                  <a:lnTo>
                    <a:pt x="93" y="43"/>
                  </a:lnTo>
                  <a:lnTo>
                    <a:pt x="83" y="56"/>
                  </a:lnTo>
                  <a:lnTo>
                    <a:pt x="82" y="57"/>
                  </a:lnTo>
                  <a:lnTo>
                    <a:pt x="83" y="58"/>
                  </a:lnTo>
                  <a:lnTo>
                    <a:pt x="93" y="65"/>
                  </a:lnTo>
                  <a:lnTo>
                    <a:pt x="94" y="67"/>
                  </a:lnTo>
                  <a:lnTo>
                    <a:pt x="96" y="65"/>
                  </a:lnTo>
                  <a:lnTo>
                    <a:pt x="97" y="65"/>
                  </a:lnTo>
                  <a:lnTo>
                    <a:pt x="101" y="58"/>
                  </a:lnTo>
                  <a:lnTo>
                    <a:pt x="104" y="56"/>
                  </a:lnTo>
                  <a:lnTo>
                    <a:pt x="105" y="54"/>
                  </a:lnTo>
                  <a:lnTo>
                    <a:pt x="109" y="52"/>
                  </a:lnTo>
                  <a:lnTo>
                    <a:pt x="113" y="49"/>
                  </a:lnTo>
                  <a:lnTo>
                    <a:pt x="119" y="49"/>
                  </a:lnTo>
                  <a:lnTo>
                    <a:pt x="126" y="53"/>
                  </a:lnTo>
                  <a:lnTo>
                    <a:pt x="136" y="58"/>
                  </a:lnTo>
                  <a:lnTo>
                    <a:pt x="147" y="64"/>
                  </a:lnTo>
                  <a:lnTo>
                    <a:pt x="157" y="69"/>
                  </a:lnTo>
                  <a:lnTo>
                    <a:pt x="177" y="82"/>
                  </a:lnTo>
                  <a:lnTo>
                    <a:pt x="205" y="98"/>
                  </a:lnTo>
                  <a:lnTo>
                    <a:pt x="229" y="116"/>
                  </a:lnTo>
                  <a:lnTo>
                    <a:pt x="229" y="117"/>
                  </a:lnTo>
                  <a:lnTo>
                    <a:pt x="186" y="121"/>
                  </a:lnTo>
                  <a:lnTo>
                    <a:pt x="139" y="127"/>
                  </a:lnTo>
                  <a:lnTo>
                    <a:pt x="33" y="136"/>
                  </a:lnTo>
                  <a:lnTo>
                    <a:pt x="31" y="136"/>
                  </a:lnTo>
                  <a:lnTo>
                    <a:pt x="29" y="138"/>
                  </a:lnTo>
                  <a:lnTo>
                    <a:pt x="26" y="140"/>
                  </a:lnTo>
                  <a:lnTo>
                    <a:pt x="25" y="143"/>
                  </a:lnTo>
                  <a:lnTo>
                    <a:pt x="19" y="153"/>
                  </a:lnTo>
                  <a:lnTo>
                    <a:pt x="14" y="165"/>
                  </a:lnTo>
                  <a:lnTo>
                    <a:pt x="11" y="172"/>
                  </a:lnTo>
                  <a:lnTo>
                    <a:pt x="5" y="178"/>
                  </a:lnTo>
                  <a:lnTo>
                    <a:pt x="3" y="185"/>
                  </a:lnTo>
                  <a:lnTo>
                    <a:pt x="0" y="188"/>
                  </a:lnTo>
                  <a:lnTo>
                    <a:pt x="0" y="189"/>
                  </a:lnTo>
                  <a:lnTo>
                    <a:pt x="0" y="191"/>
                  </a:lnTo>
                  <a:lnTo>
                    <a:pt x="1" y="192"/>
                  </a:lnTo>
                  <a:lnTo>
                    <a:pt x="10" y="198"/>
                  </a:lnTo>
                  <a:lnTo>
                    <a:pt x="11" y="198"/>
                  </a:lnTo>
                  <a:lnTo>
                    <a:pt x="12" y="198"/>
                  </a:lnTo>
                  <a:lnTo>
                    <a:pt x="14" y="196"/>
                  </a:lnTo>
                  <a:lnTo>
                    <a:pt x="15" y="193"/>
                  </a:lnTo>
                  <a:lnTo>
                    <a:pt x="18" y="189"/>
                  </a:lnTo>
                  <a:lnTo>
                    <a:pt x="20" y="188"/>
                  </a:lnTo>
                  <a:lnTo>
                    <a:pt x="22" y="187"/>
                  </a:lnTo>
                  <a:lnTo>
                    <a:pt x="26" y="184"/>
                  </a:lnTo>
                  <a:lnTo>
                    <a:pt x="30" y="183"/>
                  </a:lnTo>
                  <a:lnTo>
                    <a:pt x="34" y="181"/>
                  </a:lnTo>
                  <a:lnTo>
                    <a:pt x="40" y="183"/>
                  </a:lnTo>
                  <a:lnTo>
                    <a:pt x="44" y="184"/>
                  </a:lnTo>
                  <a:lnTo>
                    <a:pt x="49" y="187"/>
                  </a:lnTo>
                  <a:lnTo>
                    <a:pt x="90" y="213"/>
                  </a:lnTo>
                  <a:lnTo>
                    <a:pt x="119" y="232"/>
                  </a:lnTo>
                  <a:lnTo>
                    <a:pt x="141" y="247"/>
                  </a:lnTo>
                  <a:lnTo>
                    <a:pt x="162" y="263"/>
                  </a:lnTo>
                  <a:lnTo>
                    <a:pt x="165" y="266"/>
                  </a:lnTo>
                  <a:lnTo>
                    <a:pt x="168" y="269"/>
                  </a:lnTo>
                  <a:lnTo>
                    <a:pt x="169" y="273"/>
                  </a:lnTo>
                  <a:lnTo>
                    <a:pt x="169" y="278"/>
                  </a:lnTo>
                  <a:lnTo>
                    <a:pt x="168" y="281"/>
                  </a:lnTo>
                  <a:lnTo>
                    <a:pt x="162" y="290"/>
                  </a:lnTo>
                  <a:lnTo>
                    <a:pt x="162" y="292"/>
                  </a:lnTo>
                  <a:lnTo>
                    <a:pt x="164" y="293"/>
                  </a:lnTo>
                  <a:lnTo>
                    <a:pt x="173" y="299"/>
                  </a:lnTo>
                  <a:lnTo>
                    <a:pt x="176" y="300"/>
                  </a:lnTo>
                  <a:lnTo>
                    <a:pt x="177" y="300"/>
                  </a:lnTo>
                  <a:lnTo>
                    <a:pt x="177" y="299"/>
                  </a:lnTo>
                  <a:lnTo>
                    <a:pt x="191" y="271"/>
                  </a:lnTo>
                  <a:lnTo>
                    <a:pt x="202" y="254"/>
                  </a:lnTo>
                  <a:lnTo>
                    <a:pt x="209" y="241"/>
                  </a:lnTo>
                  <a:lnTo>
                    <a:pt x="210" y="240"/>
                  </a:lnTo>
                  <a:lnTo>
                    <a:pt x="207" y="239"/>
                  </a:lnTo>
                  <a:lnTo>
                    <a:pt x="198" y="233"/>
                  </a:lnTo>
                  <a:lnTo>
                    <a:pt x="197" y="232"/>
                  </a:lnTo>
                  <a:lnTo>
                    <a:pt x="195" y="232"/>
                  </a:lnTo>
                  <a:lnTo>
                    <a:pt x="195" y="233"/>
                  </a:lnTo>
                  <a:lnTo>
                    <a:pt x="190" y="241"/>
                  </a:lnTo>
                  <a:lnTo>
                    <a:pt x="187" y="244"/>
                  </a:lnTo>
                  <a:lnTo>
                    <a:pt x="183" y="245"/>
                  </a:lnTo>
                  <a:lnTo>
                    <a:pt x="177" y="245"/>
                  </a:lnTo>
                  <a:lnTo>
                    <a:pt x="171" y="244"/>
                  </a:lnTo>
                  <a:lnTo>
                    <a:pt x="162" y="240"/>
                  </a:lnTo>
                  <a:lnTo>
                    <a:pt x="146" y="229"/>
                  </a:lnTo>
                  <a:lnTo>
                    <a:pt x="108" y="204"/>
                  </a:lnTo>
                  <a:lnTo>
                    <a:pt x="55" y="170"/>
                  </a:lnTo>
                  <a:lnTo>
                    <a:pt x="55" y="169"/>
                  </a:lnTo>
                  <a:lnTo>
                    <a:pt x="98" y="165"/>
                  </a:lnTo>
                  <a:lnTo>
                    <a:pt x="126" y="163"/>
                  </a:lnTo>
                  <a:lnTo>
                    <a:pt x="145" y="161"/>
                  </a:lnTo>
                  <a:lnTo>
                    <a:pt x="216" y="153"/>
                  </a:lnTo>
                  <a:lnTo>
                    <a:pt x="254" y="147"/>
                  </a:lnTo>
                  <a:lnTo>
                    <a:pt x="274" y="144"/>
                  </a:lnTo>
                  <a:lnTo>
                    <a:pt x="278" y="143"/>
                  </a:lnTo>
                  <a:lnTo>
                    <a:pt x="281" y="140"/>
                  </a:lnTo>
                  <a:lnTo>
                    <a:pt x="283" y="140"/>
                  </a:lnTo>
                  <a:lnTo>
                    <a:pt x="284" y="139"/>
                  </a:lnTo>
                  <a:lnTo>
                    <a:pt x="285" y="135"/>
                  </a:lnTo>
                  <a:lnTo>
                    <a:pt x="285" y="133"/>
                  </a:lnTo>
                  <a:lnTo>
                    <a:pt x="284" y="132"/>
                  </a:lnTo>
                  <a:lnTo>
                    <a:pt x="283" y="129"/>
                  </a:lnTo>
                  <a:lnTo>
                    <a:pt x="280" y="128"/>
                  </a:lnTo>
                  <a:lnTo>
                    <a:pt x="190" y="69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2" name="Freeform 540"/>
            <p:cNvSpPr>
              <a:spLocks noChangeAspect="1"/>
            </p:cNvSpPr>
            <p:nvPr/>
          </p:nvSpPr>
          <p:spPr bwMode="auto">
            <a:xfrm>
              <a:off x="2097" y="1708"/>
              <a:ext cx="214" cy="218"/>
            </a:xfrm>
            <a:custGeom>
              <a:avLst/>
              <a:gdLst>
                <a:gd name="T0" fmla="*/ 69 w 214"/>
                <a:gd name="T1" fmla="*/ 38 h 217"/>
                <a:gd name="T2" fmla="*/ 66 w 214"/>
                <a:gd name="T3" fmla="*/ 34 h 217"/>
                <a:gd name="T4" fmla="*/ 66 w 214"/>
                <a:gd name="T5" fmla="*/ 29 h 217"/>
                <a:gd name="T6" fmla="*/ 75 w 214"/>
                <a:gd name="T7" fmla="*/ 19 h 217"/>
                <a:gd name="T8" fmla="*/ 81 w 214"/>
                <a:gd name="T9" fmla="*/ 11 h 217"/>
                <a:gd name="T10" fmla="*/ 72 w 214"/>
                <a:gd name="T11" fmla="*/ 2 h 217"/>
                <a:gd name="T12" fmla="*/ 69 w 214"/>
                <a:gd name="T13" fmla="*/ 2 h 217"/>
                <a:gd name="T14" fmla="*/ 40 w 214"/>
                <a:gd name="T15" fmla="*/ 30 h 217"/>
                <a:gd name="T16" fmla="*/ 1 w 214"/>
                <a:gd name="T17" fmla="*/ 66 h 217"/>
                <a:gd name="T18" fmla="*/ 1 w 214"/>
                <a:gd name="T19" fmla="*/ 70 h 217"/>
                <a:gd name="T20" fmla="*/ 9 w 214"/>
                <a:gd name="T21" fmla="*/ 78 h 217"/>
                <a:gd name="T22" fmla="*/ 12 w 214"/>
                <a:gd name="T23" fmla="*/ 78 h 217"/>
                <a:gd name="T24" fmla="*/ 23 w 214"/>
                <a:gd name="T25" fmla="*/ 67 h 217"/>
                <a:gd name="T26" fmla="*/ 34 w 214"/>
                <a:gd name="T27" fmla="*/ 60 h 217"/>
                <a:gd name="T28" fmla="*/ 38 w 214"/>
                <a:gd name="T29" fmla="*/ 60 h 217"/>
                <a:gd name="T30" fmla="*/ 42 w 214"/>
                <a:gd name="T31" fmla="*/ 63 h 217"/>
                <a:gd name="T32" fmla="*/ 99 w 214"/>
                <a:gd name="T33" fmla="*/ 213 h 217"/>
                <a:gd name="T34" fmla="*/ 151 w 214"/>
                <a:gd name="T35" fmla="*/ 269 h 217"/>
                <a:gd name="T36" fmla="*/ 150 w 214"/>
                <a:gd name="T37" fmla="*/ 277 h 217"/>
                <a:gd name="T38" fmla="*/ 147 w 214"/>
                <a:gd name="T39" fmla="*/ 281 h 217"/>
                <a:gd name="T40" fmla="*/ 133 w 214"/>
                <a:gd name="T41" fmla="*/ 294 h 217"/>
                <a:gd name="T42" fmla="*/ 133 w 214"/>
                <a:gd name="T43" fmla="*/ 298 h 217"/>
                <a:gd name="T44" fmla="*/ 143 w 214"/>
                <a:gd name="T45" fmla="*/ 307 h 217"/>
                <a:gd name="T46" fmla="*/ 144 w 214"/>
                <a:gd name="T47" fmla="*/ 306 h 217"/>
                <a:gd name="T48" fmla="*/ 177 w 214"/>
                <a:gd name="T49" fmla="*/ 275 h 217"/>
                <a:gd name="T50" fmla="*/ 212 w 214"/>
                <a:gd name="T51" fmla="*/ 243 h 217"/>
                <a:gd name="T52" fmla="*/ 212 w 214"/>
                <a:gd name="T53" fmla="*/ 238 h 217"/>
                <a:gd name="T54" fmla="*/ 204 w 214"/>
                <a:gd name="T55" fmla="*/ 229 h 217"/>
                <a:gd name="T56" fmla="*/ 196 w 214"/>
                <a:gd name="T57" fmla="*/ 235 h 217"/>
                <a:gd name="T58" fmla="*/ 189 w 214"/>
                <a:gd name="T59" fmla="*/ 240 h 217"/>
                <a:gd name="T60" fmla="*/ 182 w 214"/>
                <a:gd name="T61" fmla="*/ 242 h 217"/>
                <a:gd name="T62" fmla="*/ 177 w 214"/>
                <a:gd name="T63" fmla="*/ 240 h 217"/>
                <a:gd name="T64" fmla="*/ 148 w 214"/>
                <a:gd name="T65" fmla="*/ 212 h 217"/>
                <a:gd name="T66" fmla="*/ 114 w 214"/>
                <a:gd name="T67" fmla="*/ 86 h 21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14"/>
                <a:gd name="T103" fmla="*/ 0 h 217"/>
                <a:gd name="T104" fmla="*/ 214 w 214"/>
                <a:gd name="T105" fmla="*/ 217 h 21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14" h="217">
                  <a:moveTo>
                    <a:pt x="114" y="86"/>
                  </a:moveTo>
                  <a:lnTo>
                    <a:pt x="69" y="38"/>
                  </a:lnTo>
                  <a:lnTo>
                    <a:pt x="68" y="37"/>
                  </a:lnTo>
                  <a:lnTo>
                    <a:pt x="66" y="34"/>
                  </a:lnTo>
                  <a:lnTo>
                    <a:pt x="66" y="32"/>
                  </a:lnTo>
                  <a:lnTo>
                    <a:pt x="66" y="29"/>
                  </a:lnTo>
                  <a:lnTo>
                    <a:pt x="69" y="25"/>
                  </a:lnTo>
                  <a:lnTo>
                    <a:pt x="75" y="19"/>
                  </a:lnTo>
                  <a:lnTo>
                    <a:pt x="80" y="14"/>
                  </a:lnTo>
                  <a:lnTo>
                    <a:pt x="81" y="11"/>
                  </a:lnTo>
                  <a:lnTo>
                    <a:pt x="80" y="10"/>
                  </a:lnTo>
                  <a:lnTo>
                    <a:pt x="72" y="2"/>
                  </a:lnTo>
                  <a:lnTo>
                    <a:pt x="70" y="0"/>
                  </a:lnTo>
                  <a:lnTo>
                    <a:pt x="69" y="2"/>
                  </a:lnTo>
                  <a:lnTo>
                    <a:pt x="57" y="14"/>
                  </a:lnTo>
                  <a:lnTo>
                    <a:pt x="40" y="30"/>
                  </a:lnTo>
                  <a:lnTo>
                    <a:pt x="15" y="52"/>
                  </a:lnTo>
                  <a:lnTo>
                    <a:pt x="1" y="66"/>
                  </a:lnTo>
                  <a:lnTo>
                    <a:pt x="0" y="67"/>
                  </a:lnTo>
                  <a:lnTo>
                    <a:pt x="1" y="70"/>
                  </a:lnTo>
                  <a:lnTo>
                    <a:pt x="8" y="77"/>
                  </a:lnTo>
                  <a:lnTo>
                    <a:pt x="9" y="78"/>
                  </a:lnTo>
                  <a:lnTo>
                    <a:pt x="10" y="78"/>
                  </a:lnTo>
                  <a:lnTo>
                    <a:pt x="12" y="78"/>
                  </a:lnTo>
                  <a:lnTo>
                    <a:pt x="17" y="71"/>
                  </a:lnTo>
                  <a:lnTo>
                    <a:pt x="23" y="67"/>
                  </a:lnTo>
                  <a:lnTo>
                    <a:pt x="27" y="64"/>
                  </a:lnTo>
                  <a:lnTo>
                    <a:pt x="34" y="60"/>
                  </a:lnTo>
                  <a:lnTo>
                    <a:pt x="36" y="60"/>
                  </a:lnTo>
                  <a:lnTo>
                    <a:pt x="38" y="60"/>
                  </a:lnTo>
                  <a:lnTo>
                    <a:pt x="40" y="62"/>
                  </a:lnTo>
                  <a:lnTo>
                    <a:pt x="42" y="63"/>
                  </a:lnTo>
                  <a:lnTo>
                    <a:pt x="85" y="108"/>
                  </a:lnTo>
                  <a:lnTo>
                    <a:pt x="99" y="123"/>
                  </a:lnTo>
                  <a:lnTo>
                    <a:pt x="150" y="178"/>
                  </a:lnTo>
                  <a:lnTo>
                    <a:pt x="151" y="179"/>
                  </a:lnTo>
                  <a:lnTo>
                    <a:pt x="151" y="182"/>
                  </a:lnTo>
                  <a:lnTo>
                    <a:pt x="150" y="187"/>
                  </a:lnTo>
                  <a:lnTo>
                    <a:pt x="148" y="189"/>
                  </a:lnTo>
                  <a:lnTo>
                    <a:pt x="147" y="191"/>
                  </a:lnTo>
                  <a:lnTo>
                    <a:pt x="141" y="197"/>
                  </a:lnTo>
                  <a:lnTo>
                    <a:pt x="133" y="204"/>
                  </a:lnTo>
                  <a:lnTo>
                    <a:pt x="132" y="206"/>
                  </a:lnTo>
                  <a:lnTo>
                    <a:pt x="133" y="208"/>
                  </a:lnTo>
                  <a:lnTo>
                    <a:pt x="140" y="216"/>
                  </a:lnTo>
                  <a:lnTo>
                    <a:pt x="143" y="217"/>
                  </a:lnTo>
                  <a:lnTo>
                    <a:pt x="144" y="217"/>
                  </a:lnTo>
                  <a:lnTo>
                    <a:pt x="144" y="216"/>
                  </a:lnTo>
                  <a:lnTo>
                    <a:pt x="158" y="204"/>
                  </a:lnTo>
                  <a:lnTo>
                    <a:pt x="177" y="185"/>
                  </a:lnTo>
                  <a:lnTo>
                    <a:pt x="200" y="164"/>
                  </a:lnTo>
                  <a:lnTo>
                    <a:pt x="212" y="153"/>
                  </a:lnTo>
                  <a:lnTo>
                    <a:pt x="214" y="150"/>
                  </a:lnTo>
                  <a:lnTo>
                    <a:pt x="212" y="148"/>
                  </a:lnTo>
                  <a:lnTo>
                    <a:pt x="206" y="139"/>
                  </a:lnTo>
                  <a:lnTo>
                    <a:pt x="204" y="139"/>
                  </a:lnTo>
                  <a:lnTo>
                    <a:pt x="202" y="141"/>
                  </a:lnTo>
                  <a:lnTo>
                    <a:pt x="196" y="145"/>
                  </a:lnTo>
                  <a:lnTo>
                    <a:pt x="193" y="148"/>
                  </a:lnTo>
                  <a:lnTo>
                    <a:pt x="189" y="150"/>
                  </a:lnTo>
                  <a:lnTo>
                    <a:pt x="187" y="152"/>
                  </a:lnTo>
                  <a:lnTo>
                    <a:pt x="182" y="152"/>
                  </a:lnTo>
                  <a:lnTo>
                    <a:pt x="180" y="152"/>
                  </a:lnTo>
                  <a:lnTo>
                    <a:pt x="177" y="150"/>
                  </a:lnTo>
                  <a:lnTo>
                    <a:pt x="170" y="146"/>
                  </a:lnTo>
                  <a:lnTo>
                    <a:pt x="148" y="122"/>
                  </a:lnTo>
                  <a:lnTo>
                    <a:pt x="128" y="101"/>
                  </a:lnTo>
                  <a:lnTo>
                    <a:pt x="114" y="86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3" name="Freeform 541"/>
            <p:cNvSpPr>
              <a:spLocks noChangeAspect="1"/>
            </p:cNvSpPr>
            <p:nvPr/>
          </p:nvSpPr>
          <p:spPr bwMode="auto">
            <a:xfrm>
              <a:off x="2218" y="1554"/>
              <a:ext cx="196" cy="243"/>
            </a:xfrm>
            <a:custGeom>
              <a:avLst/>
              <a:gdLst>
                <a:gd name="T0" fmla="*/ 71 w 196"/>
                <a:gd name="T1" fmla="*/ 62 h 243"/>
                <a:gd name="T2" fmla="*/ 34 w 196"/>
                <a:gd name="T3" fmla="*/ 88 h 243"/>
                <a:gd name="T4" fmla="*/ 0 w 196"/>
                <a:gd name="T5" fmla="*/ 112 h 243"/>
                <a:gd name="T6" fmla="*/ 6 w 196"/>
                <a:gd name="T7" fmla="*/ 124 h 243"/>
                <a:gd name="T8" fmla="*/ 9 w 196"/>
                <a:gd name="T9" fmla="*/ 125 h 243"/>
                <a:gd name="T10" fmla="*/ 13 w 196"/>
                <a:gd name="T11" fmla="*/ 121 h 243"/>
                <a:gd name="T12" fmla="*/ 21 w 196"/>
                <a:gd name="T13" fmla="*/ 120 h 243"/>
                <a:gd name="T14" fmla="*/ 30 w 196"/>
                <a:gd name="T15" fmla="*/ 121 h 243"/>
                <a:gd name="T16" fmla="*/ 38 w 196"/>
                <a:gd name="T17" fmla="*/ 127 h 243"/>
                <a:gd name="T18" fmla="*/ 86 w 196"/>
                <a:gd name="T19" fmla="*/ 165 h 243"/>
                <a:gd name="T20" fmla="*/ 132 w 196"/>
                <a:gd name="T21" fmla="*/ 202 h 243"/>
                <a:gd name="T22" fmla="*/ 184 w 196"/>
                <a:gd name="T23" fmla="*/ 241 h 243"/>
                <a:gd name="T24" fmla="*/ 189 w 196"/>
                <a:gd name="T25" fmla="*/ 243 h 243"/>
                <a:gd name="T26" fmla="*/ 195 w 196"/>
                <a:gd name="T27" fmla="*/ 239 h 243"/>
                <a:gd name="T28" fmla="*/ 196 w 196"/>
                <a:gd name="T29" fmla="*/ 234 h 243"/>
                <a:gd name="T30" fmla="*/ 188 w 196"/>
                <a:gd name="T31" fmla="*/ 178 h 243"/>
                <a:gd name="T32" fmla="*/ 174 w 196"/>
                <a:gd name="T33" fmla="*/ 103 h 243"/>
                <a:gd name="T34" fmla="*/ 168 w 196"/>
                <a:gd name="T35" fmla="*/ 50 h 243"/>
                <a:gd name="T36" fmla="*/ 168 w 196"/>
                <a:gd name="T37" fmla="*/ 32 h 243"/>
                <a:gd name="T38" fmla="*/ 172 w 196"/>
                <a:gd name="T39" fmla="*/ 24 h 243"/>
                <a:gd name="T40" fmla="*/ 181 w 196"/>
                <a:gd name="T41" fmla="*/ 17 h 243"/>
                <a:gd name="T42" fmla="*/ 189 w 196"/>
                <a:gd name="T43" fmla="*/ 13 h 243"/>
                <a:gd name="T44" fmla="*/ 189 w 196"/>
                <a:gd name="T45" fmla="*/ 11 h 243"/>
                <a:gd name="T46" fmla="*/ 184 w 196"/>
                <a:gd name="T47" fmla="*/ 1 h 243"/>
                <a:gd name="T48" fmla="*/ 181 w 196"/>
                <a:gd name="T49" fmla="*/ 0 h 243"/>
                <a:gd name="T50" fmla="*/ 169 w 196"/>
                <a:gd name="T51" fmla="*/ 6 h 243"/>
                <a:gd name="T52" fmla="*/ 133 w 196"/>
                <a:gd name="T53" fmla="*/ 26 h 243"/>
                <a:gd name="T54" fmla="*/ 118 w 196"/>
                <a:gd name="T55" fmla="*/ 32 h 243"/>
                <a:gd name="T56" fmla="*/ 118 w 196"/>
                <a:gd name="T57" fmla="*/ 35 h 243"/>
                <a:gd name="T58" fmla="*/ 124 w 196"/>
                <a:gd name="T59" fmla="*/ 46 h 243"/>
                <a:gd name="T60" fmla="*/ 127 w 196"/>
                <a:gd name="T61" fmla="*/ 46 h 243"/>
                <a:gd name="T62" fmla="*/ 136 w 196"/>
                <a:gd name="T63" fmla="*/ 42 h 243"/>
                <a:gd name="T64" fmla="*/ 142 w 196"/>
                <a:gd name="T65" fmla="*/ 42 h 243"/>
                <a:gd name="T66" fmla="*/ 144 w 196"/>
                <a:gd name="T67" fmla="*/ 49 h 243"/>
                <a:gd name="T68" fmla="*/ 159 w 196"/>
                <a:gd name="T69" fmla="*/ 114 h 243"/>
                <a:gd name="T70" fmla="*/ 174 w 196"/>
                <a:gd name="T71" fmla="*/ 192 h 243"/>
                <a:gd name="T72" fmla="*/ 79 w 196"/>
                <a:gd name="T73" fmla="*/ 113 h 243"/>
                <a:gd name="T74" fmla="*/ 69 w 196"/>
                <a:gd name="T75" fmla="*/ 103 h 243"/>
                <a:gd name="T76" fmla="*/ 62 w 196"/>
                <a:gd name="T77" fmla="*/ 97 h 243"/>
                <a:gd name="T78" fmla="*/ 61 w 196"/>
                <a:gd name="T79" fmla="*/ 92 h 243"/>
                <a:gd name="T80" fmla="*/ 65 w 196"/>
                <a:gd name="T81" fmla="*/ 86 h 243"/>
                <a:gd name="T82" fmla="*/ 77 w 196"/>
                <a:gd name="T83" fmla="*/ 77 h 243"/>
                <a:gd name="T84" fmla="*/ 79 w 196"/>
                <a:gd name="T85" fmla="*/ 75 h 243"/>
                <a:gd name="T86" fmla="*/ 72 w 196"/>
                <a:gd name="T87" fmla="*/ 64 h 24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96"/>
                <a:gd name="T133" fmla="*/ 0 h 243"/>
                <a:gd name="T134" fmla="*/ 196 w 196"/>
                <a:gd name="T135" fmla="*/ 243 h 24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96" h="243">
                  <a:moveTo>
                    <a:pt x="72" y="64"/>
                  </a:moveTo>
                  <a:lnTo>
                    <a:pt x="71" y="62"/>
                  </a:lnTo>
                  <a:lnTo>
                    <a:pt x="68" y="64"/>
                  </a:lnTo>
                  <a:lnTo>
                    <a:pt x="34" y="88"/>
                  </a:lnTo>
                  <a:lnTo>
                    <a:pt x="1" y="110"/>
                  </a:lnTo>
                  <a:lnTo>
                    <a:pt x="0" y="112"/>
                  </a:lnTo>
                  <a:lnTo>
                    <a:pt x="0" y="114"/>
                  </a:lnTo>
                  <a:lnTo>
                    <a:pt x="6" y="124"/>
                  </a:lnTo>
                  <a:lnTo>
                    <a:pt x="8" y="125"/>
                  </a:lnTo>
                  <a:lnTo>
                    <a:pt x="9" y="125"/>
                  </a:lnTo>
                  <a:lnTo>
                    <a:pt x="11" y="124"/>
                  </a:lnTo>
                  <a:lnTo>
                    <a:pt x="13" y="121"/>
                  </a:lnTo>
                  <a:lnTo>
                    <a:pt x="17" y="120"/>
                  </a:lnTo>
                  <a:lnTo>
                    <a:pt x="21" y="120"/>
                  </a:lnTo>
                  <a:lnTo>
                    <a:pt x="26" y="120"/>
                  </a:lnTo>
                  <a:lnTo>
                    <a:pt x="30" y="121"/>
                  </a:lnTo>
                  <a:lnTo>
                    <a:pt x="32" y="123"/>
                  </a:lnTo>
                  <a:lnTo>
                    <a:pt x="38" y="127"/>
                  </a:lnTo>
                  <a:lnTo>
                    <a:pt x="53" y="139"/>
                  </a:lnTo>
                  <a:lnTo>
                    <a:pt x="86" y="165"/>
                  </a:lnTo>
                  <a:lnTo>
                    <a:pt x="94" y="172"/>
                  </a:lnTo>
                  <a:lnTo>
                    <a:pt x="132" y="202"/>
                  </a:lnTo>
                  <a:lnTo>
                    <a:pt x="181" y="240"/>
                  </a:lnTo>
                  <a:lnTo>
                    <a:pt x="184" y="241"/>
                  </a:lnTo>
                  <a:lnTo>
                    <a:pt x="187" y="243"/>
                  </a:lnTo>
                  <a:lnTo>
                    <a:pt x="189" y="243"/>
                  </a:lnTo>
                  <a:lnTo>
                    <a:pt x="191" y="241"/>
                  </a:lnTo>
                  <a:lnTo>
                    <a:pt x="195" y="239"/>
                  </a:lnTo>
                  <a:lnTo>
                    <a:pt x="195" y="237"/>
                  </a:lnTo>
                  <a:lnTo>
                    <a:pt x="196" y="234"/>
                  </a:lnTo>
                  <a:lnTo>
                    <a:pt x="193" y="215"/>
                  </a:lnTo>
                  <a:lnTo>
                    <a:pt x="188" y="178"/>
                  </a:lnTo>
                  <a:lnTo>
                    <a:pt x="178" y="121"/>
                  </a:lnTo>
                  <a:lnTo>
                    <a:pt x="174" y="103"/>
                  </a:lnTo>
                  <a:lnTo>
                    <a:pt x="170" y="76"/>
                  </a:lnTo>
                  <a:lnTo>
                    <a:pt x="168" y="50"/>
                  </a:lnTo>
                  <a:lnTo>
                    <a:pt x="168" y="39"/>
                  </a:lnTo>
                  <a:lnTo>
                    <a:pt x="168" y="32"/>
                  </a:lnTo>
                  <a:lnTo>
                    <a:pt x="169" y="28"/>
                  </a:lnTo>
                  <a:lnTo>
                    <a:pt x="172" y="24"/>
                  </a:lnTo>
                  <a:lnTo>
                    <a:pt x="176" y="22"/>
                  </a:lnTo>
                  <a:lnTo>
                    <a:pt x="181" y="17"/>
                  </a:lnTo>
                  <a:lnTo>
                    <a:pt x="188" y="15"/>
                  </a:lnTo>
                  <a:lnTo>
                    <a:pt x="189" y="13"/>
                  </a:lnTo>
                  <a:lnTo>
                    <a:pt x="189" y="12"/>
                  </a:lnTo>
                  <a:lnTo>
                    <a:pt x="189" y="11"/>
                  </a:lnTo>
                  <a:lnTo>
                    <a:pt x="188" y="9"/>
                  </a:lnTo>
                  <a:lnTo>
                    <a:pt x="184" y="1"/>
                  </a:lnTo>
                  <a:lnTo>
                    <a:pt x="183" y="0"/>
                  </a:lnTo>
                  <a:lnTo>
                    <a:pt x="181" y="0"/>
                  </a:lnTo>
                  <a:lnTo>
                    <a:pt x="180" y="0"/>
                  </a:lnTo>
                  <a:lnTo>
                    <a:pt x="169" y="6"/>
                  </a:lnTo>
                  <a:lnTo>
                    <a:pt x="152" y="16"/>
                  </a:lnTo>
                  <a:lnTo>
                    <a:pt x="133" y="26"/>
                  </a:lnTo>
                  <a:lnTo>
                    <a:pt x="120" y="32"/>
                  </a:lnTo>
                  <a:lnTo>
                    <a:pt x="118" y="32"/>
                  </a:lnTo>
                  <a:lnTo>
                    <a:pt x="117" y="34"/>
                  </a:lnTo>
                  <a:lnTo>
                    <a:pt x="118" y="35"/>
                  </a:lnTo>
                  <a:lnTo>
                    <a:pt x="122" y="45"/>
                  </a:lnTo>
                  <a:lnTo>
                    <a:pt x="124" y="46"/>
                  </a:lnTo>
                  <a:lnTo>
                    <a:pt x="125" y="47"/>
                  </a:lnTo>
                  <a:lnTo>
                    <a:pt x="127" y="46"/>
                  </a:lnTo>
                  <a:lnTo>
                    <a:pt x="132" y="45"/>
                  </a:lnTo>
                  <a:lnTo>
                    <a:pt x="136" y="42"/>
                  </a:lnTo>
                  <a:lnTo>
                    <a:pt x="139" y="42"/>
                  </a:lnTo>
                  <a:lnTo>
                    <a:pt x="142" y="42"/>
                  </a:lnTo>
                  <a:lnTo>
                    <a:pt x="142" y="43"/>
                  </a:lnTo>
                  <a:lnTo>
                    <a:pt x="144" y="49"/>
                  </a:lnTo>
                  <a:lnTo>
                    <a:pt x="147" y="61"/>
                  </a:lnTo>
                  <a:lnTo>
                    <a:pt x="159" y="114"/>
                  </a:lnTo>
                  <a:lnTo>
                    <a:pt x="166" y="153"/>
                  </a:lnTo>
                  <a:lnTo>
                    <a:pt x="174" y="192"/>
                  </a:lnTo>
                  <a:lnTo>
                    <a:pt x="116" y="143"/>
                  </a:lnTo>
                  <a:lnTo>
                    <a:pt x="79" y="113"/>
                  </a:lnTo>
                  <a:lnTo>
                    <a:pt x="73" y="107"/>
                  </a:lnTo>
                  <a:lnTo>
                    <a:pt x="69" y="103"/>
                  </a:lnTo>
                  <a:lnTo>
                    <a:pt x="65" y="99"/>
                  </a:lnTo>
                  <a:lnTo>
                    <a:pt x="62" y="97"/>
                  </a:lnTo>
                  <a:lnTo>
                    <a:pt x="61" y="94"/>
                  </a:lnTo>
                  <a:lnTo>
                    <a:pt x="61" y="92"/>
                  </a:lnTo>
                  <a:lnTo>
                    <a:pt x="62" y="88"/>
                  </a:lnTo>
                  <a:lnTo>
                    <a:pt x="65" y="86"/>
                  </a:lnTo>
                  <a:lnTo>
                    <a:pt x="69" y="83"/>
                  </a:lnTo>
                  <a:lnTo>
                    <a:pt x="77" y="77"/>
                  </a:lnTo>
                  <a:lnTo>
                    <a:pt x="79" y="76"/>
                  </a:lnTo>
                  <a:lnTo>
                    <a:pt x="79" y="75"/>
                  </a:lnTo>
                  <a:lnTo>
                    <a:pt x="79" y="73"/>
                  </a:lnTo>
                  <a:lnTo>
                    <a:pt x="72" y="64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4" name="Freeform 542"/>
            <p:cNvSpPr>
              <a:spLocks noChangeAspect="1"/>
            </p:cNvSpPr>
            <p:nvPr/>
          </p:nvSpPr>
          <p:spPr bwMode="auto">
            <a:xfrm>
              <a:off x="2443" y="1479"/>
              <a:ext cx="229" cy="254"/>
            </a:xfrm>
            <a:custGeom>
              <a:avLst/>
              <a:gdLst>
                <a:gd name="T0" fmla="*/ 112 w 228"/>
                <a:gd name="T1" fmla="*/ 30 h 253"/>
                <a:gd name="T2" fmla="*/ 210 w 228"/>
                <a:gd name="T3" fmla="*/ 28 h 253"/>
                <a:gd name="T4" fmla="*/ 221 w 228"/>
                <a:gd name="T5" fmla="*/ 31 h 253"/>
                <a:gd name="T6" fmla="*/ 244 w 228"/>
                <a:gd name="T7" fmla="*/ 43 h 253"/>
                <a:gd name="T8" fmla="*/ 263 w 228"/>
                <a:gd name="T9" fmla="*/ 54 h 253"/>
                <a:gd name="T10" fmla="*/ 271 w 228"/>
                <a:gd name="T11" fmla="*/ 49 h 253"/>
                <a:gd name="T12" fmla="*/ 271 w 228"/>
                <a:gd name="T13" fmla="*/ 45 h 253"/>
                <a:gd name="T14" fmla="*/ 239 w 228"/>
                <a:gd name="T15" fmla="*/ 1 h 253"/>
                <a:gd name="T16" fmla="*/ 232 w 228"/>
                <a:gd name="T17" fmla="*/ 2 h 253"/>
                <a:gd name="T18" fmla="*/ 42 w 228"/>
                <a:gd name="T19" fmla="*/ 38 h 253"/>
                <a:gd name="T20" fmla="*/ 0 w 228"/>
                <a:gd name="T21" fmla="*/ 53 h 253"/>
                <a:gd name="T22" fmla="*/ 0 w 228"/>
                <a:gd name="T23" fmla="*/ 56 h 253"/>
                <a:gd name="T24" fmla="*/ 4 w 228"/>
                <a:gd name="T25" fmla="*/ 68 h 253"/>
                <a:gd name="T26" fmla="*/ 11 w 228"/>
                <a:gd name="T27" fmla="*/ 66 h 253"/>
                <a:gd name="T28" fmla="*/ 27 w 228"/>
                <a:gd name="T29" fmla="*/ 62 h 253"/>
                <a:gd name="T30" fmla="*/ 31 w 228"/>
                <a:gd name="T31" fmla="*/ 64 h 253"/>
                <a:gd name="T32" fmla="*/ 42 w 228"/>
                <a:gd name="T33" fmla="*/ 88 h 253"/>
                <a:gd name="T34" fmla="*/ 64 w 228"/>
                <a:gd name="T35" fmla="*/ 241 h 253"/>
                <a:gd name="T36" fmla="*/ 87 w 228"/>
                <a:gd name="T37" fmla="*/ 312 h 253"/>
                <a:gd name="T38" fmla="*/ 86 w 228"/>
                <a:gd name="T39" fmla="*/ 315 h 253"/>
                <a:gd name="T40" fmla="*/ 68 w 228"/>
                <a:gd name="T41" fmla="*/ 324 h 253"/>
                <a:gd name="T42" fmla="*/ 63 w 228"/>
                <a:gd name="T43" fmla="*/ 327 h 253"/>
                <a:gd name="T44" fmla="*/ 68 w 228"/>
                <a:gd name="T45" fmla="*/ 341 h 253"/>
                <a:gd name="T46" fmla="*/ 72 w 228"/>
                <a:gd name="T47" fmla="*/ 343 h 253"/>
                <a:gd name="T48" fmla="*/ 108 w 228"/>
                <a:gd name="T49" fmla="*/ 327 h 253"/>
                <a:gd name="T50" fmla="*/ 254 w 228"/>
                <a:gd name="T51" fmla="*/ 307 h 253"/>
                <a:gd name="T52" fmla="*/ 308 w 228"/>
                <a:gd name="T53" fmla="*/ 290 h 253"/>
                <a:gd name="T54" fmla="*/ 316 w 228"/>
                <a:gd name="T55" fmla="*/ 288 h 253"/>
                <a:gd name="T56" fmla="*/ 318 w 228"/>
                <a:gd name="T57" fmla="*/ 283 h 253"/>
                <a:gd name="T58" fmla="*/ 316 w 228"/>
                <a:gd name="T59" fmla="*/ 229 h 253"/>
                <a:gd name="T60" fmla="*/ 314 w 228"/>
                <a:gd name="T61" fmla="*/ 226 h 253"/>
                <a:gd name="T62" fmla="*/ 304 w 228"/>
                <a:gd name="T63" fmla="*/ 225 h 253"/>
                <a:gd name="T64" fmla="*/ 303 w 228"/>
                <a:gd name="T65" fmla="*/ 226 h 253"/>
                <a:gd name="T66" fmla="*/ 295 w 228"/>
                <a:gd name="T67" fmla="*/ 249 h 253"/>
                <a:gd name="T68" fmla="*/ 288 w 228"/>
                <a:gd name="T69" fmla="*/ 266 h 253"/>
                <a:gd name="T70" fmla="*/ 280 w 228"/>
                <a:gd name="T71" fmla="*/ 277 h 253"/>
                <a:gd name="T72" fmla="*/ 270 w 228"/>
                <a:gd name="T73" fmla="*/ 283 h 253"/>
                <a:gd name="T74" fmla="*/ 247 w 228"/>
                <a:gd name="T75" fmla="*/ 294 h 253"/>
                <a:gd name="T76" fmla="*/ 233 w 228"/>
                <a:gd name="T77" fmla="*/ 298 h 253"/>
                <a:gd name="T78" fmla="*/ 222 w 228"/>
                <a:gd name="T79" fmla="*/ 298 h 253"/>
                <a:gd name="T80" fmla="*/ 214 w 228"/>
                <a:gd name="T81" fmla="*/ 294 h 253"/>
                <a:gd name="T82" fmla="*/ 207 w 228"/>
                <a:gd name="T83" fmla="*/ 283 h 253"/>
                <a:gd name="T84" fmla="*/ 95 w 228"/>
                <a:gd name="T85" fmla="*/ 222 h 253"/>
                <a:gd name="T86" fmla="*/ 209 w 228"/>
                <a:gd name="T87" fmla="*/ 125 h 253"/>
                <a:gd name="T88" fmla="*/ 224 w 228"/>
                <a:gd name="T89" fmla="*/ 124 h 253"/>
                <a:gd name="T90" fmla="*/ 230 w 228"/>
                <a:gd name="T91" fmla="*/ 125 h 253"/>
                <a:gd name="T92" fmla="*/ 236 w 228"/>
                <a:gd name="T93" fmla="*/ 219 h 253"/>
                <a:gd name="T94" fmla="*/ 243 w 228"/>
                <a:gd name="T95" fmla="*/ 229 h 253"/>
                <a:gd name="T96" fmla="*/ 245 w 228"/>
                <a:gd name="T97" fmla="*/ 230 h 253"/>
                <a:gd name="T98" fmla="*/ 256 w 228"/>
                <a:gd name="T99" fmla="*/ 225 h 253"/>
                <a:gd name="T100" fmla="*/ 251 w 228"/>
                <a:gd name="T101" fmla="*/ 120 h 253"/>
                <a:gd name="T102" fmla="*/ 239 w 228"/>
                <a:gd name="T103" fmla="*/ 90 h 253"/>
                <a:gd name="T104" fmla="*/ 235 w 228"/>
                <a:gd name="T105" fmla="*/ 73 h 253"/>
                <a:gd name="T106" fmla="*/ 233 w 228"/>
                <a:gd name="T107" fmla="*/ 72 h 253"/>
                <a:gd name="T108" fmla="*/ 221 w 228"/>
                <a:gd name="T109" fmla="*/ 75 h 253"/>
                <a:gd name="T110" fmla="*/ 220 w 228"/>
                <a:gd name="T111" fmla="*/ 77 h 253"/>
                <a:gd name="T112" fmla="*/ 222 w 228"/>
                <a:gd name="T113" fmla="*/ 87 h 253"/>
                <a:gd name="T114" fmla="*/ 221 w 228"/>
                <a:gd name="T115" fmla="*/ 94 h 253"/>
                <a:gd name="T116" fmla="*/ 218 w 228"/>
                <a:gd name="T117" fmla="*/ 101 h 253"/>
                <a:gd name="T118" fmla="*/ 211 w 228"/>
                <a:gd name="T119" fmla="*/ 106 h 253"/>
                <a:gd name="T120" fmla="*/ 91 w 228"/>
                <a:gd name="T121" fmla="*/ 118 h 25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8"/>
                <a:gd name="T184" fmla="*/ 0 h 253"/>
                <a:gd name="T185" fmla="*/ 228 w 228"/>
                <a:gd name="T186" fmla="*/ 253 h 25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8" h="253">
                  <a:moveTo>
                    <a:pt x="65" y="45"/>
                  </a:moveTo>
                  <a:lnTo>
                    <a:pt x="112" y="30"/>
                  </a:lnTo>
                  <a:lnTo>
                    <a:pt x="116" y="28"/>
                  </a:lnTo>
                  <a:lnTo>
                    <a:pt x="120" y="28"/>
                  </a:lnTo>
                  <a:lnTo>
                    <a:pt x="125" y="28"/>
                  </a:lnTo>
                  <a:lnTo>
                    <a:pt x="131" y="31"/>
                  </a:lnTo>
                  <a:lnTo>
                    <a:pt x="140" y="35"/>
                  </a:lnTo>
                  <a:lnTo>
                    <a:pt x="154" y="43"/>
                  </a:lnTo>
                  <a:lnTo>
                    <a:pt x="170" y="53"/>
                  </a:lnTo>
                  <a:lnTo>
                    <a:pt x="173" y="54"/>
                  </a:lnTo>
                  <a:lnTo>
                    <a:pt x="176" y="54"/>
                  </a:lnTo>
                  <a:lnTo>
                    <a:pt x="181" y="49"/>
                  </a:lnTo>
                  <a:lnTo>
                    <a:pt x="181" y="47"/>
                  </a:lnTo>
                  <a:lnTo>
                    <a:pt x="181" y="45"/>
                  </a:lnTo>
                  <a:lnTo>
                    <a:pt x="151" y="5"/>
                  </a:lnTo>
                  <a:lnTo>
                    <a:pt x="149" y="1"/>
                  </a:lnTo>
                  <a:lnTo>
                    <a:pt x="147" y="0"/>
                  </a:lnTo>
                  <a:lnTo>
                    <a:pt x="142" y="2"/>
                  </a:lnTo>
                  <a:lnTo>
                    <a:pt x="135" y="5"/>
                  </a:lnTo>
                  <a:lnTo>
                    <a:pt x="42" y="38"/>
                  </a:lnTo>
                  <a:lnTo>
                    <a:pt x="1" y="53"/>
                  </a:lnTo>
                  <a:lnTo>
                    <a:pt x="0" y="53"/>
                  </a:lnTo>
                  <a:lnTo>
                    <a:pt x="0" y="54"/>
                  </a:lnTo>
                  <a:lnTo>
                    <a:pt x="0" y="56"/>
                  </a:lnTo>
                  <a:lnTo>
                    <a:pt x="3" y="66"/>
                  </a:lnTo>
                  <a:lnTo>
                    <a:pt x="4" y="68"/>
                  </a:lnTo>
                  <a:lnTo>
                    <a:pt x="7" y="69"/>
                  </a:lnTo>
                  <a:lnTo>
                    <a:pt x="11" y="66"/>
                  </a:lnTo>
                  <a:lnTo>
                    <a:pt x="20" y="64"/>
                  </a:lnTo>
                  <a:lnTo>
                    <a:pt x="27" y="62"/>
                  </a:lnTo>
                  <a:lnTo>
                    <a:pt x="30" y="62"/>
                  </a:lnTo>
                  <a:lnTo>
                    <a:pt x="31" y="64"/>
                  </a:lnTo>
                  <a:lnTo>
                    <a:pt x="35" y="68"/>
                  </a:lnTo>
                  <a:lnTo>
                    <a:pt x="42" y="88"/>
                  </a:lnTo>
                  <a:lnTo>
                    <a:pt x="54" y="124"/>
                  </a:lnTo>
                  <a:lnTo>
                    <a:pt x="64" y="151"/>
                  </a:lnTo>
                  <a:lnTo>
                    <a:pt x="87" y="218"/>
                  </a:lnTo>
                  <a:lnTo>
                    <a:pt x="87" y="222"/>
                  </a:lnTo>
                  <a:lnTo>
                    <a:pt x="87" y="223"/>
                  </a:lnTo>
                  <a:lnTo>
                    <a:pt x="86" y="225"/>
                  </a:lnTo>
                  <a:lnTo>
                    <a:pt x="80" y="229"/>
                  </a:lnTo>
                  <a:lnTo>
                    <a:pt x="68" y="234"/>
                  </a:lnTo>
                  <a:lnTo>
                    <a:pt x="64" y="236"/>
                  </a:lnTo>
                  <a:lnTo>
                    <a:pt x="63" y="237"/>
                  </a:lnTo>
                  <a:lnTo>
                    <a:pt x="63" y="240"/>
                  </a:lnTo>
                  <a:lnTo>
                    <a:pt x="68" y="251"/>
                  </a:lnTo>
                  <a:lnTo>
                    <a:pt x="69" y="253"/>
                  </a:lnTo>
                  <a:lnTo>
                    <a:pt x="72" y="253"/>
                  </a:lnTo>
                  <a:lnTo>
                    <a:pt x="89" y="245"/>
                  </a:lnTo>
                  <a:lnTo>
                    <a:pt x="108" y="237"/>
                  </a:lnTo>
                  <a:lnTo>
                    <a:pt x="139" y="226"/>
                  </a:lnTo>
                  <a:lnTo>
                    <a:pt x="164" y="217"/>
                  </a:lnTo>
                  <a:lnTo>
                    <a:pt x="199" y="204"/>
                  </a:lnTo>
                  <a:lnTo>
                    <a:pt x="218" y="200"/>
                  </a:lnTo>
                  <a:lnTo>
                    <a:pt x="225" y="198"/>
                  </a:lnTo>
                  <a:lnTo>
                    <a:pt x="226" y="198"/>
                  </a:lnTo>
                  <a:lnTo>
                    <a:pt x="228" y="196"/>
                  </a:lnTo>
                  <a:lnTo>
                    <a:pt x="228" y="193"/>
                  </a:lnTo>
                  <a:lnTo>
                    <a:pt x="228" y="192"/>
                  </a:lnTo>
                  <a:lnTo>
                    <a:pt x="226" y="139"/>
                  </a:lnTo>
                  <a:lnTo>
                    <a:pt x="226" y="136"/>
                  </a:lnTo>
                  <a:lnTo>
                    <a:pt x="224" y="136"/>
                  </a:lnTo>
                  <a:lnTo>
                    <a:pt x="216" y="135"/>
                  </a:lnTo>
                  <a:lnTo>
                    <a:pt x="214" y="135"/>
                  </a:lnTo>
                  <a:lnTo>
                    <a:pt x="213" y="135"/>
                  </a:lnTo>
                  <a:lnTo>
                    <a:pt x="213" y="136"/>
                  </a:lnTo>
                  <a:lnTo>
                    <a:pt x="211" y="139"/>
                  </a:lnTo>
                  <a:lnTo>
                    <a:pt x="205" y="159"/>
                  </a:lnTo>
                  <a:lnTo>
                    <a:pt x="200" y="170"/>
                  </a:lnTo>
                  <a:lnTo>
                    <a:pt x="198" y="176"/>
                  </a:lnTo>
                  <a:lnTo>
                    <a:pt x="194" y="181"/>
                  </a:lnTo>
                  <a:lnTo>
                    <a:pt x="190" y="187"/>
                  </a:lnTo>
                  <a:lnTo>
                    <a:pt x="185" y="191"/>
                  </a:lnTo>
                  <a:lnTo>
                    <a:pt x="180" y="193"/>
                  </a:lnTo>
                  <a:lnTo>
                    <a:pt x="169" y="199"/>
                  </a:lnTo>
                  <a:lnTo>
                    <a:pt x="157" y="204"/>
                  </a:lnTo>
                  <a:lnTo>
                    <a:pt x="150" y="206"/>
                  </a:lnTo>
                  <a:lnTo>
                    <a:pt x="143" y="208"/>
                  </a:lnTo>
                  <a:lnTo>
                    <a:pt x="138" y="208"/>
                  </a:lnTo>
                  <a:lnTo>
                    <a:pt x="132" y="208"/>
                  </a:lnTo>
                  <a:lnTo>
                    <a:pt x="128" y="207"/>
                  </a:lnTo>
                  <a:lnTo>
                    <a:pt x="124" y="204"/>
                  </a:lnTo>
                  <a:lnTo>
                    <a:pt x="120" y="199"/>
                  </a:lnTo>
                  <a:lnTo>
                    <a:pt x="117" y="193"/>
                  </a:lnTo>
                  <a:lnTo>
                    <a:pt x="101" y="147"/>
                  </a:lnTo>
                  <a:lnTo>
                    <a:pt x="95" y="132"/>
                  </a:lnTo>
                  <a:lnTo>
                    <a:pt x="109" y="128"/>
                  </a:lnTo>
                  <a:lnTo>
                    <a:pt x="119" y="125"/>
                  </a:lnTo>
                  <a:lnTo>
                    <a:pt x="130" y="124"/>
                  </a:lnTo>
                  <a:lnTo>
                    <a:pt x="134" y="124"/>
                  </a:lnTo>
                  <a:lnTo>
                    <a:pt x="138" y="124"/>
                  </a:lnTo>
                  <a:lnTo>
                    <a:pt x="140" y="125"/>
                  </a:lnTo>
                  <a:lnTo>
                    <a:pt x="143" y="127"/>
                  </a:lnTo>
                  <a:lnTo>
                    <a:pt x="146" y="129"/>
                  </a:lnTo>
                  <a:lnTo>
                    <a:pt x="149" y="132"/>
                  </a:lnTo>
                  <a:lnTo>
                    <a:pt x="153" y="139"/>
                  </a:lnTo>
                  <a:lnTo>
                    <a:pt x="154" y="140"/>
                  </a:lnTo>
                  <a:lnTo>
                    <a:pt x="155" y="140"/>
                  </a:lnTo>
                  <a:lnTo>
                    <a:pt x="165" y="136"/>
                  </a:lnTo>
                  <a:lnTo>
                    <a:pt x="166" y="135"/>
                  </a:lnTo>
                  <a:lnTo>
                    <a:pt x="166" y="133"/>
                  </a:lnTo>
                  <a:lnTo>
                    <a:pt x="161" y="120"/>
                  </a:lnTo>
                  <a:lnTo>
                    <a:pt x="154" y="105"/>
                  </a:lnTo>
                  <a:lnTo>
                    <a:pt x="149" y="90"/>
                  </a:lnTo>
                  <a:lnTo>
                    <a:pt x="146" y="80"/>
                  </a:lnTo>
                  <a:lnTo>
                    <a:pt x="145" y="73"/>
                  </a:lnTo>
                  <a:lnTo>
                    <a:pt x="145" y="72"/>
                  </a:lnTo>
                  <a:lnTo>
                    <a:pt x="143" y="72"/>
                  </a:lnTo>
                  <a:lnTo>
                    <a:pt x="140" y="72"/>
                  </a:lnTo>
                  <a:lnTo>
                    <a:pt x="131" y="75"/>
                  </a:lnTo>
                  <a:lnTo>
                    <a:pt x="130" y="76"/>
                  </a:lnTo>
                  <a:lnTo>
                    <a:pt x="130" y="77"/>
                  </a:lnTo>
                  <a:lnTo>
                    <a:pt x="131" y="83"/>
                  </a:lnTo>
                  <a:lnTo>
                    <a:pt x="132" y="87"/>
                  </a:lnTo>
                  <a:lnTo>
                    <a:pt x="132" y="91"/>
                  </a:lnTo>
                  <a:lnTo>
                    <a:pt x="131" y="94"/>
                  </a:lnTo>
                  <a:lnTo>
                    <a:pt x="130" y="98"/>
                  </a:lnTo>
                  <a:lnTo>
                    <a:pt x="128" y="101"/>
                  </a:lnTo>
                  <a:lnTo>
                    <a:pt x="125" y="103"/>
                  </a:lnTo>
                  <a:lnTo>
                    <a:pt x="121" y="106"/>
                  </a:lnTo>
                  <a:lnTo>
                    <a:pt x="106" y="113"/>
                  </a:lnTo>
                  <a:lnTo>
                    <a:pt x="91" y="118"/>
                  </a:lnTo>
                  <a:lnTo>
                    <a:pt x="65" y="45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5" name="Freeform 543"/>
            <p:cNvSpPr>
              <a:spLocks noChangeAspect="1" noEditPoints="1"/>
            </p:cNvSpPr>
            <p:nvPr/>
          </p:nvSpPr>
          <p:spPr bwMode="auto">
            <a:xfrm>
              <a:off x="2697" y="1443"/>
              <a:ext cx="218" cy="225"/>
            </a:xfrm>
            <a:custGeom>
              <a:avLst/>
              <a:gdLst>
                <a:gd name="T0" fmla="*/ 37 w 219"/>
                <a:gd name="T1" fmla="*/ 427 h 223"/>
                <a:gd name="T2" fmla="*/ 34 w 219"/>
                <a:gd name="T3" fmla="*/ 447 h 223"/>
                <a:gd name="T4" fmla="*/ 22 w 219"/>
                <a:gd name="T5" fmla="*/ 453 h 223"/>
                <a:gd name="T6" fmla="*/ 15 w 219"/>
                <a:gd name="T7" fmla="*/ 461 h 223"/>
                <a:gd name="T8" fmla="*/ 17 w 219"/>
                <a:gd name="T9" fmla="*/ 489 h 223"/>
                <a:gd name="T10" fmla="*/ 83 w 219"/>
                <a:gd name="T11" fmla="*/ 469 h 223"/>
                <a:gd name="T12" fmla="*/ 103 w 219"/>
                <a:gd name="T13" fmla="*/ 461 h 223"/>
                <a:gd name="T14" fmla="*/ 101 w 219"/>
                <a:gd name="T15" fmla="*/ 435 h 223"/>
                <a:gd name="T16" fmla="*/ 83 w 219"/>
                <a:gd name="T17" fmla="*/ 437 h 223"/>
                <a:gd name="T18" fmla="*/ 78 w 219"/>
                <a:gd name="T19" fmla="*/ 429 h 223"/>
                <a:gd name="T20" fmla="*/ 69 w 219"/>
                <a:gd name="T21" fmla="*/ 286 h 223"/>
                <a:gd name="T22" fmla="*/ 80 w 219"/>
                <a:gd name="T23" fmla="*/ 256 h 223"/>
                <a:gd name="T24" fmla="*/ 98 w 219"/>
                <a:gd name="T25" fmla="*/ 262 h 223"/>
                <a:gd name="T26" fmla="*/ 109 w 219"/>
                <a:gd name="T27" fmla="*/ 298 h 223"/>
                <a:gd name="T28" fmla="*/ 109 w 219"/>
                <a:gd name="T29" fmla="*/ 437 h 223"/>
                <a:gd name="T30" fmla="*/ 109 w 219"/>
                <a:gd name="T31" fmla="*/ 457 h 223"/>
                <a:gd name="T32" fmla="*/ 117 w 219"/>
                <a:gd name="T33" fmla="*/ 457 h 223"/>
                <a:gd name="T34" fmla="*/ 128 w 219"/>
                <a:gd name="T35" fmla="*/ 453 h 223"/>
                <a:gd name="T36" fmla="*/ 129 w 219"/>
                <a:gd name="T37" fmla="*/ 429 h 223"/>
                <a:gd name="T38" fmla="*/ 121 w 219"/>
                <a:gd name="T39" fmla="*/ 423 h 223"/>
                <a:gd name="T40" fmla="*/ 109 w 219"/>
                <a:gd name="T41" fmla="*/ 415 h 223"/>
                <a:gd name="T42" fmla="*/ 109 w 219"/>
                <a:gd name="T43" fmla="*/ 337 h 223"/>
                <a:gd name="T44" fmla="*/ 109 w 219"/>
                <a:gd name="T45" fmla="*/ 254 h 223"/>
                <a:gd name="T46" fmla="*/ 109 w 219"/>
                <a:gd name="T47" fmla="*/ 240 h 223"/>
                <a:gd name="T48" fmla="*/ 109 w 219"/>
                <a:gd name="T49" fmla="*/ 212 h 223"/>
                <a:gd name="T50" fmla="*/ 109 w 219"/>
                <a:gd name="T51" fmla="*/ 182 h 223"/>
                <a:gd name="T52" fmla="*/ 109 w 219"/>
                <a:gd name="T53" fmla="*/ 161 h 223"/>
                <a:gd name="T54" fmla="*/ 109 w 219"/>
                <a:gd name="T55" fmla="*/ 46 h 223"/>
                <a:gd name="T56" fmla="*/ 109 w 219"/>
                <a:gd name="T57" fmla="*/ 29 h 223"/>
                <a:gd name="T58" fmla="*/ 109 w 219"/>
                <a:gd name="T59" fmla="*/ 13 h 223"/>
                <a:gd name="T60" fmla="*/ 109 w 219"/>
                <a:gd name="T61" fmla="*/ 5 h 223"/>
                <a:gd name="T62" fmla="*/ 109 w 219"/>
                <a:gd name="T63" fmla="*/ 0 h 223"/>
                <a:gd name="T64" fmla="*/ 43 w 219"/>
                <a:gd name="T65" fmla="*/ 7 h 223"/>
                <a:gd name="T66" fmla="*/ 0 w 219"/>
                <a:gd name="T67" fmla="*/ 13 h 223"/>
                <a:gd name="T68" fmla="*/ 2 w 219"/>
                <a:gd name="T69" fmla="*/ 28 h 223"/>
                <a:gd name="T70" fmla="*/ 20 w 219"/>
                <a:gd name="T71" fmla="*/ 28 h 223"/>
                <a:gd name="T72" fmla="*/ 26 w 219"/>
                <a:gd name="T73" fmla="*/ 37 h 223"/>
                <a:gd name="T74" fmla="*/ 60 w 219"/>
                <a:gd name="T75" fmla="*/ 33 h 223"/>
                <a:gd name="T76" fmla="*/ 63 w 219"/>
                <a:gd name="T77" fmla="*/ 24 h 223"/>
                <a:gd name="T78" fmla="*/ 79 w 219"/>
                <a:gd name="T79" fmla="*/ 21 h 223"/>
                <a:gd name="T80" fmla="*/ 97 w 219"/>
                <a:gd name="T81" fmla="*/ 22 h 223"/>
                <a:gd name="T82" fmla="*/ 109 w 219"/>
                <a:gd name="T83" fmla="*/ 32 h 223"/>
                <a:gd name="T84" fmla="*/ 109 w 219"/>
                <a:gd name="T85" fmla="*/ 46 h 223"/>
                <a:gd name="T86" fmla="*/ 109 w 219"/>
                <a:gd name="T87" fmla="*/ 149 h 223"/>
                <a:gd name="T88" fmla="*/ 109 w 219"/>
                <a:gd name="T89" fmla="*/ 174 h 223"/>
                <a:gd name="T90" fmla="*/ 109 w 219"/>
                <a:gd name="T91" fmla="*/ 206 h 223"/>
                <a:gd name="T92" fmla="*/ 105 w 219"/>
                <a:gd name="T93" fmla="*/ 226 h 223"/>
                <a:gd name="T94" fmla="*/ 80 w 219"/>
                <a:gd name="T95" fmla="*/ 236 h 223"/>
                <a:gd name="T96" fmla="*/ 60 w 219"/>
                <a:gd name="T97" fmla="*/ 33 h 22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19"/>
                <a:gd name="T148" fmla="*/ 0 h 223"/>
                <a:gd name="T149" fmla="*/ 219 w 219"/>
                <a:gd name="T150" fmla="*/ 223 h 223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19" h="223">
                  <a:moveTo>
                    <a:pt x="31" y="110"/>
                  </a:moveTo>
                  <a:lnTo>
                    <a:pt x="35" y="153"/>
                  </a:lnTo>
                  <a:lnTo>
                    <a:pt x="37" y="192"/>
                  </a:lnTo>
                  <a:lnTo>
                    <a:pt x="37" y="194"/>
                  </a:lnTo>
                  <a:lnTo>
                    <a:pt x="37" y="198"/>
                  </a:lnTo>
                  <a:lnTo>
                    <a:pt x="34" y="202"/>
                  </a:lnTo>
                  <a:lnTo>
                    <a:pt x="31" y="204"/>
                  </a:lnTo>
                  <a:lnTo>
                    <a:pt x="30" y="204"/>
                  </a:lnTo>
                  <a:lnTo>
                    <a:pt x="22" y="205"/>
                  </a:lnTo>
                  <a:lnTo>
                    <a:pt x="16" y="207"/>
                  </a:lnTo>
                  <a:lnTo>
                    <a:pt x="15" y="208"/>
                  </a:lnTo>
                  <a:lnTo>
                    <a:pt x="15" y="209"/>
                  </a:lnTo>
                  <a:lnTo>
                    <a:pt x="16" y="220"/>
                  </a:lnTo>
                  <a:lnTo>
                    <a:pt x="17" y="222"/>
                  </a:lnTo>
                  <a:lnTo>
                    <a:pt x="17" y="223"/>
                  </a:lnTo>
                  <a:lnTo>
                    <a:pt x="19" y="223"/>
                  </a:lnTo>
                  <a:lnTo>
                    <a:pt x="57" y="216"/>
                  </a:lnTo>
                  <a:lnTo>
                    <a:pt x="83" y="213"/>
                  </a:lnTo>
                  <a:lnTo>
                    <a:pt x="99" y="212"/>
                  </a:lnTo>
                  <a:lnTo>
                    <a:pt x="102" y="211"/>
                  </a:lnTo>
                  <a:lnTo>
                    <a:pt x="103" y="209"/>
                  </a:lnTo>
                  <a:lnTo>
                    <a:pt x="103" y="208"/>
                  </a:lnTo>
                  <a:lnTo>
                    <a:pt x="102" y="197"/>
                  </a:lnTo>
                  <a:lnTo>
                    <a:pt x="101" y="196"/>
                  </a:lnTo>
                  <a:lnTo>
                    <a:pt x="98" y="194"/>
                  </a:lnTo>
                  <a:lnTo>
                    <a:pt x="87" y="197"/>
                  </a:lnTo>
                  <a:lnTo>
                    <a:pt x="83" y="197"/>
                  </a:lnTo>
                  <a:lnTo>
                    <a:pt x="80" y="196"/>
                  </a:lnTo>
                  <a:lnTo>
                    <a:pt x="79" y="194"/>
                  </a:lnTo>
                  <a:lnTo>
                    <a:pt x="78" y="193"/>
                  </a:lnTo>
                  <a:lnTo>
                    <a:pt x="75" y="189"/>
                  </a:lnTo>
                  <a:lnTo>
                    <a:pt x="72" y="183"/>
                  </a:lnTo>
                  <a:lnTo>
                    <a:pt x="69" y="136"/>
                  </a:lnTo>
                  <a:lnTo>
                    <a:pt x="68" y="125"/>
                  </a:lnTo>
                  <a:lnTo>
                    <a:pt x="73" y="123"/>
                  </a:lnTo>
                  <a:lnTo>
                    <a:pt x="80" y="122"/>
                  </a:lnTo>
                  <a:lnTo>
                    <a:pt x="87" y="122"/>
                  </a:lnTo>
                  <a:lnTo>
                    <a:pt x="93" y="123"/>
                  </a:lnTo>
                  <a:lnTo>
                    <a:pt x="98" y="125"/>
                  </a:lnTo>
                  <a:lnTo>
                    <a:pt x="103" y="129"/>
                  </a:lnTo>
                  <a:lnTo>
                    <a:pt x="108" y="134"/>
                  </a:lnTo>
                  <a:lnTo>
                    <a:pt x="113" y="140"/>
                  </a:lnTo>
                  <a:lnTo>
                    <a:pt x="125" y="157"/>
                  </a:lnTo>
                  <a:lnTo>
                    <a:pt x="143" y="182"/>
                  </a:lnTo>
                  <a:lnTo>
                    <a:pt x="155" y="197"/>
                  </a:lnTo>
                  <a:lnTo>
                    <a:pt x="159" y="204"/>
                  </a:lnTo>
                  <a:lnTo>
                    <a:pt x="162" y="205"/>
                  </a:lnTo>
                  <a:lnTo>
                    <a:pt x="164" y="207"/>
                  </a:lnTo>
                  <a:lnTo>
                    <a:pt x="177" y="207"/>
                  </a:lnTo>
                  <a:lnTo>
                    <a:pt x="194" y="205"/>
                  </a:lnTo>
                  <a:lnTo>
                    <a:pt x="207" y="207"/>
                  </a:lnTo>
                  <a:lnTo>
                    <a:pt x="217" y="207"/>
                  </a:lnTo>
                  <a:lnTo>
                    <a:pt x="218" y="207"/>
                  </a:lnTo>
                  <a:lnTo>
                    <a:pt x="218" y="205"/>
                  </a:lnTo>
                  <a:lnTo>
                    <a:pt x="219" y="204"/>
                  </a:lnTo>
                  <a:lnTo>
                    <a:pt x="219" y="194"/>
                  </a:lnTo>
                  <a:lnTo>
                    <a:pt x="219" y="193"/>
                  </a:lnTo>
                  <a:lnTo>
                    <a:pt x="218" y="192"/>
                  </a:lnTo>
                  <a:lnTo>
                    <a:pt x="217" y="190"/>
                  </a:lnTo>
                  <a:lnTo>
                    <a:pt x="211" y="190"/>
                  </a:lnTo>
                  <a:lnTo>
                    <a:pt x="206" y="190"/>
                  </a:lnTo>
                  <a:lnTo>
                    <a:pt x="200" y="189"/>
                  </a:lnTo>
                  <a:lnTo>
                    <a:pt x="196" y="186"/>
                  </a:lnTo>
                  <a:lnTo>
                    <a:pt x="188" y="179"/>
                  </a:lnTo>
                  <a:lnTo>
                    <a:pt x="180" y="170"/>
                  </a:lnTo>
                  <a:lnTo>
                    <a:pt x="166" y="153"/>
                  </a:lnTo>
                  <a:lnTo>
                    <a:pt x="151" y="137"/>
                  </a:lnTo>
                  <a:lnTo>
                    <a:pt x="140" y="125"/>
                  </a:lnTo>
                  <a:lnTo>
                    <a:pt x="136" y="121"/>
                  </a:lnTo>
                  <a:lnTo>
                    <a:pt x="132" y="116"/>
                  </a:lnTo>
                  <a:lnTo>
                    <a:pt x="128" y="115"/>
                  </a:lnTo>
                  <a:lnTo>
                    <a:pt x="124" y="114"/>
                  </a:lnTo>
                  <a:lnTo>
                    <a:pt x="123" y="112"/>
                  </a:lnTo>
                  <a:lnTo>
                    <a:pt x="136" y="107"/>
                  </a:lnTo>
                  <a:lnTo>
                    <a:pt x="146" y="100"/>
                  </a:lnTo>
                  <a:lnTo>
                    <a:pt x="155" y="93"/>
                  </a:lnTo>
                  <a:lnTo>
                    <a:pt x="158" y="89"/>
                  </a:lnTo>
                  <a:lnTo>
                    <a:pt x="162" y="85"/>
                  </a:lnTo>
                  <a:lnTo>
                    <a:pt x="165" y="81"/>
                  </a:lnTo>
                  <a:lnTo>
                    <a:pt x="168" y="77"/>
                  </a:lnTo>
                  <a:lnTo>
                    <a:pt x="169" y="71"/>
                  </a:lnTo>
                  <a:lnTo>
                    <a:pt x="170" y="67"/>
                  </a:lnTo>
                  <a:lnTo>
                    <a:pt x="172" y="56"/>
                  </a:lnTo>
                  <a:lnTo>
                    <a:pt x="172" y="46"/>
                  </a:lnTo>
                  <a:lnTo>
                    <a:pt x="172" y="41"/>
                  </a:lnTo>
                  <a:lnTo>
                    <a:pt x="170" y="37"/>
                  </a:lnTo>
                  <a:lnTo>
                    <a:pt x="166" y="29"/>
                  </a:lnTo>
                  <a:lnTo>
                    <a:pt x="161" y="21"/>
                  </a:lnTo>
                  <a:lnTo>
                    <a:pt x="157" y="17"/>
                  </a:lnTo>
                  <a:lnTo>
                    <a:pt x="153" y="13"/>
                  </a:lnTo>
                  <a:lnTo>
                    <a:pt x="149" y="10"/>
                  </a:lnTo>
                  <a:lnTo>
                    <a:pt x="142" y="7"/>
                  </a:lnTo>
                  <a:lnTo>
                    <a:pt x="135" y="5"/>
                  </a:lnTo>
                  <a:lnTo>
                    <a:pt x="128" y="2"/>
                  </a:lnTo>
                  <a:lnTo>
                    <a:pt x="120" y="0"/>
                  </a:lnTo>
                  <a:lnTo>
                    <a:pt x="112" y="0"/>
                  </a:lnTo>
                  <a:lnTo>
                    <a:pt x="102" y="0"/>
                  </a:lnTo>
                  <a:lnTo>
                    <a:pt x="91" y="0"/>
                  </a:lnTo>
                  <a:lnTo>
                    <a:pt x="43" y="7"/>
                  </a:lnTo>
                  <a:lnTo>
                    <a:pt x="1" y="10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0" y="24"/>
                  </a:lnTo>
                  <a:lnTo>
                    <a:pt x="1" y="26"/>
                  </a:lnTo>
                  <a:lnTo>
                    <a:pt x="2" y="28"/>
                  </a:lnTo>
                  <a:lnTo>
                    <a:pt x="7" y="26"/>
                  </a:lnTo>
                  <a:lnTo>
                    <a:pt x="15" y="26"/>
                  </a:lnTo>
                  <a:lnTo>
                    <a:pt x="20" y="28"/>
                  </a:lnTo>
                  <a:lnTo>
                    <a:pt x="22" y="29"/>
                  </a:lnTo>
                  <a:lnTo>
                    <a:pt x="23" y="32"/>
                  </a:lnTo>
                  <a:lnTo>
                    <a:pt x="26" y="37"/>
                  </a:lnTo>
                  <a:lnTo>
                    <a:pt x="28" y="81"/>
                  </a:lnTo>
                  <a:lnTo>
                    <a:pt x="31" y="110"/>
                  </a:lnTo>
                  <a:close/>
                  <a:moveTo>
                    <a:pt x="60" y="33"/>
                  </a:moveTo>
                  <a:lnTo>
                    <a:pt x="60" y="29"/>
                  </a:lnTo>
                  <a:lnTo>
                    <a:pt x="60" y="28"/>
                  </a:lnTo>
                  <a:lnTo>
                    <a:pt x="63" y="24"/>
                  </a:lnTo>
                  <a:lnTo>
                    <a:pt x="68" y="22"/>
                  </a:lnTo>
                  <a:lnTo>
                    <a:pt x="72" y="21"/>
                  </a:lnTo>
                  <a:lnTo>
                    <a:pt x="79" y="21"/>
                  </a:lnTo>
                  <a:lnTo>
                    <a:pt x="86" y="21"/>
                  </a:lnTo>
                  <a:lnTo>
                    <a:pt x="91" y="21"/>
                  </a:lnTo>
                  <a:lnTo>
                    <a:pt x="97" y="22"/>
                  </a:lnTo>
                  <a:lnTo>
                    <a:pt x="108" y="25"/>
                  </a:lnTo>
                  <a:lnTo>
                    <a:pt x="117" y="29"/>
                  </a:lnTo>
                  <a:lnTo>
                    <a:pt x="120" y="32"/>
                  </a:lnTo>
                  <a:lnTo>
                    <a:pt x="124" y="35"/>
                  </a:lnTo>
                  <a:lnTo>
                    <a:pt x="129" y="41"/>
                  </a:lnTo>
                  <a:lnTo>
                    <a:pt x="131" y="46"/>
                  </a:lnTo>
                  <a:lnTo>
                    <a:pt x="132" y="50"/>
                  </a:lnTo>
                  <a:lnTo>
                    <a:pt x="133" y="55"/>
                  </a:lnTo>
                  <a:lnTo>
                    <a:pt x="135" y="59"/>
                  </a:lnTo>
                  <a:lnTo>
                    <a:pt x="135" y="65"/>
                  </a:lnTo>
                  <a:lnTo>
                    <a:pt x="133" y="73"/>
                  </a:lnTo>
                  <a:lnTo>
                    <a:pt x="132" y="81"/>
                  </a:lnTo>
                  <a:lnTo>
                    <a:pt x="127" y="89"/>
                  </a:lnTo>
                  <a:lnTo>
                    <a:pt x="124" y="93"/>
                  </a:lnTo>
                  <a:lnTo>
                    <a:pt x="120" y="97"/>
                  </a:lnTo>
                  <a:lnTo>
                    <a:pt x="116" y="101"/>
                  </a:lnTo>
                  <a:lnTo>
                    <a:pt x="110" y="104"/>
                  </a:lnTo>
                  <a:lnTo>
                    <a:pt x="105" y="107"/>
                  </a:lnTo>
                  <a:lnTo>
                    <a:pt x="98" y="110"/>
                  </a:lnTo>
                  <a:lnTo>
                    <a:pt x="90" y="111"/>
                  </a:lnTo>
                  <a:lnTo>
                    <a:pt x="80" y="112"/>
                  </a:lnTo>
                  <a:lnTo>
                    <a:pt x="72" y="112"/>
                  </a:lnTo>
                  <a:lnTo>
                    <a:pt x="67" y="112"/>
                  </a:lnTo>
                  <a:lnTo>
                    <a:pt x="60" y="33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6" name="Freeform 544"/>
            <p:cNvSpPr>
              <a:spLocks noChangeAspect="1"/>
            </p:cNvSpPr>
            <p:nvPr/>
          </p:nvSpPr>
          <p:spPr bwMode="auto">
            <a:xfrm>
              <a:off x="2940" y="1447"/>
              <a:ext cx="146" cy="218"/>
            </a:xfrm>
            <a:custGeom>
              <a:avLst/>
              <a:gdLst>
                <a:gd name="T0" fmla="*/ 268 w 144"/>
                <a:gd name="T1" fmla="*/ 218 h 218"/>
                <a:gd name="T2" fmla="*/ 349 w 144"/>
                <a:gd name="T3" fmla="*/ 215 h 218"/>
                <a:gd name="T4" fmla="*/ 411 w 144"/>
                <a:gd name="T5" fmla="*/ 206 h 218"/>
                <a:gd name="T6" fmla="*/ 442 w 144"/>
                <a:gd name="T7" fmla="*/ 192 h 218"/>
                <a:gd name="T8" fmla="*/ 466 w 144"/>
                <a:gd name="T9" fmla="*/ 176 h 218"/>
                <a:gd name="T10" fmla="*/ 479 w 144"/>
                <a:gd name="T11" fmla="*/ 149 h 218"/>
                <a:gd name="T12" fmla="*/ 471 w 144"/>
                <a:gd name="T13" fmla="*/ 131 h 218"/>
                <a:gd name="T14" fmla="*/ 448 w 144"/>
                <a:gd name="T15" fmla="*/ 117 h 218"/>
                <a:gd name="T16" fmla="*/ 424 w 144"/>
                <a:gd name="T17" fmla="*/ 109 h 218"/>
                <a:gd name="T18" fmla="*/ 280 w 144"/>
                <a:gd name="T19" fmla="*/ 86 h 218"/>
                <a:gd name="T20" fmla="*/ 204 w 144"/>
                <a:gd name="T21" fmla="*/ 69 h 218"/>
                <a:gd name="T22" fmla="*/ 183 w 144"/>
                <a:gd name="T23" fmla="*/ 60 h 218"/>
                <a:gd name="T24" fmla="*/ 174 w 144"/>
                <a:gd name="T25" fmla="*/ 45 h 218"/>
                <a:gd name="T26" fmla="*/ 183 w 144"/>
                <a:gd name="T27" fmla="*/ 33 h 218"/>
                <a:gd name="T28" fmla="*/ 216 w 144"/>
                <a:gd name="T29" fmla="*/ 20 h 218"/>
                <a:gd name="T30" fmla="*/ 276 w 144"/>
                <a:gd name="T31" fmla="*/ 16 h 218"/>
                <a:gd name="T32" fmla="*/ 329 w 144"/>
                <a:gd name="T33" fmla="*/ 19 h 218"/>
                <a:gd name="T34" fmla="*/ 399 w 144"/>
                <a:gd name="T35" fmla="*/ 30 h 218"/>
                <a:gd name="T36" fmla="*/ 423 w 144"/>
                <a:gd name="T37" fmla="*/ 42 h 218"/>
                <a:gd name="T38" fmla="*/ 442 w 144"/>
                <a:gd name="T39" fmla="*/ 69 h 218"/>
                <a:gd name="T40" fmla="*/ 479 w 144"/>
                <a:gd name="T41" fmla="*/ 68 h 218"/>
                <a:gd name="T42" fmla="*/ 485 w 144"/>
                <a:gd name="T43" fmla="*/ 28 h 218"/>
                <a:gd name="T44" fmla="*/ 492 w 144"/>
                <a:gd name="T45" fmla="*/ 12 h 218"/>
                <a:gd name="T46" fmla="*/ 466 w 144"/>
                <a:gd name="T47" fmla="*/ 9 h 218"/>
                <a:gd name="T48" fmla="*/ 448 w 144"/>
                <a:gd name="T49" fmla="*/ 13 h 218"/>
                <a:gd name="T50" fmla="*/ 436 w 144"/>
                <a:gd name="T51" fmla="*/ 13 h 218"/>
                <a:gd name="T52" fmla="*/ 399 w 144"/>
                <a:gd name="T53" fmla="*/ 7 h 218"/>
                <a:gd name="T54" fmla="*/ 312 w 144"/>
                <a:gd name="T55" fmla="*/ 1 h 218"/>
                <a:gd name="T56" fmla="*/ 207 w 144"/>
                <a:gd name="T57" fmla="*/ 3 h 218"/>
                <a:gd name="T58" fmla="*/ 168 w 144"/>
                <a:gd name="T59" fmla="*/ 9 h 218"/>
                <a:gd name="T60" fmla="*/ 144 w 144"/>
                <a:gd name="T61" fmla="*/ 19 h 218"/>
                <a:gd name="T62" fmla="*/ 26 w 144"/>
                <a:gd name="T63" fmla="*/ 34 h 218"/>
                <a:gd name="T64" fmla="*/ 22 w 144"/>
                <a:gd name="T65" fmla="*/ 60 h 218"/>
                <a:gd name="T66" fmla="*/ 25 w 144"/>
                <a:gd name="T67" fmla="*/ 79 h 218"/>
                <a:gd name="T68" fmla="*/ 32 w 144"/>
                <a:gd name="T69" fmla="*/ 94 h 218"/>
                <a:gd name="T70" fmla="*/ 180 w 144"/>
                <a:gd name="T71" fmla="*/ 112 h 218"/>
                <a:gd name="T72" fmla="*/ 268 w 144"/>
                <a:gd name="T73" fmla="*/ 128 h 218"/>
                <a:gd name="T74" fmla="*/ 349 w 144"/>
                <a:gd name="T75" fmla="*/ 145 h 218"/>
                <a:gd name="T76" fmla="*/ 384 w 144"/>
                <a:gd name="T77" fmla="*/ 158 h 218"/>
                <a:gd name="T78" fmla="*/ 384 w 144"/>
                <a:gd name="T79" fmla="*/ 180 h 218"/>
                <a:gd name="T80" fmla="*/ 339 w 144"/>
                <a:gd name="T81" fmla="*/ 194 h 218"/>
                <a:gd name="T82" fmla="*/ 264 w 144"/>
                <a:gd name="T83" fmla="*/ 202 h 218"/>
                <a:gd name="T84" fmla="*/ 204 w 144"/>
                <a:gd name="T85" fmla="*/ 200 h 218"/>
                <a:gd name="T86" fmla="*/ 162 w 144"/>
                <a:gd name="T87" fmla="*/ 192 h 218"/>
                <a:gd name="T88" fmla="*/ 35 w 144"/>
                <a:gd name="T89" fmla="*/ 179 h 218"/>
                <a:gd name="T90" fmla="*/ 28 w 144"/>
                <a:gd name="T91" fmla="*/ 154 h 218"/>
                <a:gd name="T92" fmla="*/ 28 w 144"/>
                <a:gd name="T93" fmla="*/ 139 h 218"/>
                <a:gd name="T94" fmla="*/ 17 w 144"/>
                <a:gd name="T95" fmla="*/ 136 h 218"/>
                <a:gd name="T96" fmla="*/ 0 w 144"/>
                <a:gd name="T97" fmla="*/ 194 h 218"/>
                <a:gd name="T98" fmla="*/ 2 w 144"/>
                <a:gd name="T99" fmla="*/ 199 h 218"/>
                <a:gd name="T100" fmla="*/ 9 w 144"/>
                <a:gd name="T101" fmla="*/ 200 h 218"/>
                <a:gd name="T102" fmla="*/ 13 w 144"/>
                <a:gd name="T103" fmla="*/ 195 h 218"/>
                <a:gd name="T104" fmla="*/ 18 w 144"/>
                <a:gd name="T105" fmla="*/ 194 h 218"/>
                <a:gd name="T106" fmla="*/ 33 w 144"/>
                <a:gd name="T107" fmla="*/ 206 h 218"/>
                <a:gd name="T108" fmla="*/ 174 w 144"/>
                <a:gd name="T109" fmla="*/ 214 h 21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44"/>
                <a:gd name="T166" fmla="*/ 0 h 218"/>
                <a:gd name="T167" fmla="*/ 144 w 144"/>
                <a:gd name="T168" fmla="*/ 218 h 21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44" h="218">
                  <a:moveTo>
                    <a:pt x="67" y="218"/>
                  </a:moveTo>
                  <a:lnTo>
                    <a:pt x="75" y="218"/>
                  </a:lnTo>
                  <a:lnTo>
                    <a:pt x="82" y="218"/>
                  </a:lnTo>
                  <a:lnTo>
                    <a:pt x="89" y="218"/>
                  </a:lnTo>
                  <a:lnTo>
                    <a:pt x="96" y="217"/>
                  </a:lnTo>
                  <a:lnTo>
                    <a:pt x="101" y="215"/>
                  </a:lnTo>
                  <a:lnTo>
                    <a:pt x="107" y="213"/>
                  </a:lnTo>
                  <a:lnTo>
                    <a:pt x="112" y="210"/>
                  </a:lnTo>
                  <a:lnTo>
                    <a:pt x="118" y="206"/>
                  </a:lnTo>
                  <a:lnTo>
                    <a:pt x="122" y="202"/>
                  </a:lnTo>
                  <a:lnTo>
                    <a:pt x="126" y="198"/>
                  </a:lnTo>
                  <a:lnTo>
                    <a:pt x="129" y="192"/>
                  </a:lnTo>
                  <a:lnTo>
                    <a:pt x="133" y="187"/>
                  </a:lnTo>
                  <a:lnTo>
                    <a:pt x="134" y="181"/>
                  </a:lnTo>
                  <a:lnTo>
                    <a:pt x="137" y="176"/>
                  </a:lnTo>
                  <a:lnTo>
                    <a:pt x="138" y="170"/>
                  </a:lnTo>
                  <a:lnTo>
                    <a:pt x="140" y="164"/>
                  </a:lnTo>
                  <a:lnTo>
                    <a:pt x="141" y="149"/>
                  </a:lnTo>
                  <a:lnTo>
                    <a:pt x="141" y="142"/>
                  </a:lnTo>
                  <a:lnTo>
                    <a:pt x="140" y="136"/>
                  </a:lnTo>
                  <a:lnTo>
                    <a:pt x="138" y="131"/>
                  </a:lnTo>
                  <a:lnTo>
                    <a:pt x="137" y="127"/>
                  </a:lnTo>
                  <a:lnTo>
                    <a:pt x="134" y="121"/>
                  </a:lnTo>
                  <a:lnTo>
                    <a:pt x="131" y="117"/>
                  </a:lnTo>
                  <a:lnTo>
                    <a:pt x="129" y="116"/>
                  </a:lnTo>
                  <a:lnTo>
                    <a:pt x="127" y="113"/>
                  </a:lnTo>
                  <a:lnTo>
                    <a:pt x="123" y="109"/>
                  </a:lnTo>
                  <a:lnTo>
                    <a:pt x="112" y="101"/>
                  </a:lnTo>
                  <a:lnTo>
                    <a:pt x="100" y="94"/>
                  </a:lnTo>
                  <a:lnTo>
                    <a:pt x="85" y="86"/>
                  </a:lnTo>
                  <a:lnTo>
                    <a:pt x="78" y="82"/>
                  </a:lnTo>
                  <a:lnTo>
                    <a:pt x="70" y="76"/>
                  </a:lnTo>
                  <a:lnTo>
                    <a:pt x="62" y="69"/>
                  </a:lnTo>
                  <a:lnTo>
                    <a:pt x="59" y="67"/>
                  </a:lnTo>
                  <a:lnTo>
                    <a:pt x="56" y="63"/>
                  </a:lnTo>
                  <a:lnTo>
                    <a:pt x="55" y="60"/>
                  </a:lnTo>
                  <a:lnTo>
                    <a:pt x="54" y="57"/>
                  </a:lnTo>
                  <a:lnTo>
                    <a:pt x="52" y="52"/>
                  </a:lnTo>
                  <a:lnTo>
                    <a:pt x="51" y="45"/>
                  </a:lnTo>
                  <a:lnTo>
                    <a:pt x="52" y="39"/>
                  </a:lnTo>
                  <a:lnTo>
                    <a:pt x="52" y="37"/>
                  </a:lnTo>
                  <a:lnTo>
                    <a:pt x="55" y="33"/>
                  </a:lnTo>
                  <a:lnTo>
                    <a:pt x="58" y="27"/>
                  </a:lnTo>
                  <a:lnTo>
                    <a:pt x="60" y="23"/>
                  </a:lnTo>
                  <a:lnTo>
                    <a:pt x="66" y="20"/>
                  </a:lnTo>
                  <a:lnTo>
                    <a:pt x="73" y="18"/>
                  </a:lnTo>
                  <a:lnTo>
                    <a:pt x="80" y="16"/>
                  </a:lnTo>
                  <a:lnTo>
                    <a:pt x="84" y="16"/>
                  </a:lnTo>
                  <a:lnTo>
                    <a:pt x="88" y="16"/>
                  </a:lnTo>
                  <a:lnTo>
                    <a:pt x="93" y="18"/>
                  </a:lnTo>
                  <a:lnTo>
                    <a:pt x="97" y="19"/>
                  </a:lnTo>
                  <a:lnTo>
                    <a:pt x="106" y="22"/>
                  </a:lnTo>
                  <a:lnTo>
                    <a:pt x="111" y="27"/>
                  </a:lnTo>
                  <a:lnTo>
                    <a:pt x="114" y="30"/>
                  </a:lnTo>
                  <a:lnTo>
                    <a:pt x="116" y="33"/>
                  </a:lnTo>
                  <a:lnTo>
                    <a:pt x="119" y="38"/>
                  </a:lnTo>
                  <a:lnTo>
                    <a:pt x="122" y="42"/>
                  </a:lnTo>
                  <a:lnTo>
                    <a:pt x="125" y="53"/>
                  </a:lnTo>
                  <a:lnTo>
                    <a:pt x="127" y="68"/>
                  </a:lnTo>
                  <a:lnTo>
                    <a:pt x="129" y="69"/>
                  </a:lnTo>
                  <a:lnTo>
                    <a:pt x="130" y="69"/>
                  </a:lnTo>
                  <a:lnTo>
                    <a:pt x="138" y="69"/>
                  </a:lnTo>
                  <a:lnTo>
                    <a:pt x="141" y="68"/>
                  </a:lnTo>
                  <a:lnTo>
                    <a:pt x="141" y="67"/>
                  </a:lnTo>
                  <a:lnTo>
                    <a:pt x="142" y="44"/>
                  </a:lnTo>
                  <a:lnTo>
                    <a:pt x="142" y="28"/>
                  </a:lnTo>
                  <a:lnTo>
                    <a:pt x="144" y="15"/>
                  </a:lnTo>
                  <a:lnTo>
                    <a:pt x="144" y="13"/>
                  </a:lnTo>
                  <a:lnTo>
                    <a:pt x="144" y="12"/>
                  </a:lnTo>
                  <a:lnTo>
                    <a:pt x="142" y="11"/>
                  </a:lnTo>
                  <a:lnTo>
                    <a:pt x="140" y="11"/>
                  </a:lnTo>
                  <a:lnTo>
                    <a:pt x="137" y="9"/>
                  </a:lnTo>
                  <a:lnTo>
                    <a:pt x="136" y="9"/>
                  </a:lnTo>
                  <a:lnTo>
                    <a:pt x="134" y="11"/>
                  </a:lnTo>
                  <a:lnTo>
                    <a:pt x="131" y="13"/>
                  </a:lnTo>
                  <a:lnTo>
                    <a:pt x="130" y="15"/>
                  </a:lnTo>
                  <a:lnTo>
                    <a:pt x="129" y="15"/>
                  </a:lnTo>
                  <a:lnTo>
                    <a:pt x="127" y="13"/>
                  </a:lnTo>
                  <a:lnTo>
                    <a:pt x="125" y="12"/>
                  </a:lnTo>
                  <a:lnTo>
                    <a:pt x="119" y="9"/>
                  </a:lnTo>
                  <a:lnTo>
                    <a:pt x="114" y="7"/>
                  </a:lnTo>
                  <a:lnTo>
                    <a:pt x="104" y="4"/>
                  </a:lnTo>
                  <a:lnTo>
                    <a:pt x="99" y="3"/>
                  </a:lnTo>
                  <a:lnTo>
                    <a:pt x="93" y="1"/>
                  </a:lnTo>
                  <a:lnTo>
                    <a:pt x="81" y="0"/>
                  </a:lnTo>
                  <a:lnTo>
                    <a:pt x="69" y="1"/>
                  </a:lnTo>
                  <a:lnTo>
                    <a:pt x="63" y="3"/>
                  </a:lnTo>
                  <a:lnTo>
                    <a:pt x="58" y="4"/>
                  </a:lnTo>
                  <a:lnTo>
                    <a:pt x="52" y="7"/>
                  </a:lnTo>
                  <a:lnTo>
                    <a:pt x="48" y="9"/>
                  </a:lnTo>
                  <a:lnTo>
                    <a:pt x="44" y="12"/>
                  </a:lnTo>
                  <a:lnTo>
                    <a:pt x="40" y="15"/>
                  </a:lnTo>
                  <a:lnTo>
                    <a:pt x="36" y="19"/>
                  </a:lnTo>
                  <a:lnTo>
                    <a:pt x="32" y="23"/>
                  </a:lnTo>
                  <a:lnTo>
                    <a:pt x="29" y="28"/>
                  </a:lnTo>
                  <a:lnTo>
                    <a:pt x="26" y="34"/>
                  </a:lnTo>
                  <a:lnTo>
                    <a:pt x="24" y="38"/>
                  </a:lnTo>
                  <a:lnTo>
                    <a:pt x="22" y="45"/>
                  </a:lnTo>
                  <a:lnTo>
                    <a:pt x="22" y="60"/>
                  </a:lnTo>
                  <a:lnTo>
                    <a:pt x="22" y="67"/>
                  </a:lnTo>
                  <a:lnTo>
                    <a:pt x="24" y="74"/>
                  </a:lnTo>
                  <a:lnTo>
                    <a:pt x="25" y="79"/>
                  </a:lnTo>
                  <a:lnTo>
                    <a:pt x="26" y="84"/>
                  </a:lnTo>
                  <a:lnTo>
                    <a:pt x="29" y="89"/>
                  </a:lnTo>
                  <a:lnTo>
                    <a:pt x="32" y="94"/>
                  </a:lnTo>
                  <a:lnTo>
                    <a:pt x="37" y="98"/>
                  </a:lnTo>
                  <a:lnTo>
                    <a:pt x="43" y="104"/>
                  </a:lnTo>
                  <a:lnTo>
                    <a:pt x="54" y="112"/>
                  </a:lnTo>
                  <a:lnTo>
                    <a:pt x="65" y="119"/>
                  </a:lnTo>
                  <a:lnTo>
                    <a:pt x="74" y="124"/>
                  </a:lnTo>
                  <a:lnTo>
                    <a:pt x="82" y="128"/>
                  </a:lnTo>
                  <a:lnTo>
                    <a:pt x="89" y="134"/>
                  </a:lnTo>
                  <a:lnTo>
                    <a:pt x="96" y="139"/>
                  </a:lnTo>
                  <a:lnTo>
                    <a:pt x="101" y="145"/>
                  </a:lnTo>
                  <a:lnTo>
                    <a:pt x="104" y="149"/>
                  </a:lnTo>
                  <a:lnTo>
                    <a:pt x="106" y="151"/>
                  </a:lnTo>
                  <a:lnTo>
                    <a:pt x="108" y="158"/>
                  </a:lnTo>
                  <a:lnTo>
                    <a:pt x="110" y="166"/>
                  </a:lnTo>
                  <a:lnTo>
                    <a:pt x="110" y="176"/>
                  </a:lnTo>
                  <a:lnTo>
                    <a:pt x="108" y="180"/>
                  </a:lnTo>
                  <a:lnTo>
                    <a:pt x="107" y="183"/>
                  </a:lnTo>
                  <a:lnTo>
                    <a:pt x="104" y="188"/>
                  </a:lnTo>
                  <a:lnTo>
                    <a:pt x="99" y="194"/>
                  </a:lnTo>
                  <a:lnTo>
                    <a:pt x="93" y="198"/>
                  </a:lnTo>
                  <a:lnTo>
                    <a:pt x="86" y="199"/>
                  </a:lnTo>
                  <a:lnTo>
                    <a:pt x="81" y="202"/>
                  </a:lnTo>
                  <a:lnTo>
                    <a:pt x="74" y="202"/>
                  </a:lnTo>
                  <a:lnTo>
                    <a:pt x="69" y="202"/>
                  </a:lnTo>
                  <a:lnTo>
                    <a:pt x="62" y="200"/>
                  </a:lnTo>
                  <a:lnTo>
                    <a:pt x="56" y="199"/>
                  </a:lnTo>
                  <a:lnTo>
                    <a:pt x="51" y="196"/>
                  </a:lnTo>
                  <a:lnTo>
                    <a:pt x="45" y="192"/>
                  </a:lnTo>
                  <a:lnTo>
                    <a:pt x="41" y="188"/>
                  </a:lnTo>
                  <a:lnTo>
                    <a:pt x="37" y="184"/>
                  </a:lnTo>
                  <a:lnTo>
                    <a:pt x="35" y="179"/>
                  </a:lnTo>
                  <a:lnTo>
                    <a:pt x="33" y="173"/>
                  </a:lnTo>
                  <a:lnTo>
                    <a:pt x="29" y="162"/>
                  </a:lnTo>
                  <a:lnTo>
                    <a:pt x="28" y="154"/>
                  </a:lnTo>
                  <a:lnTo>
                    <a:pt x="28" y="147"/>
                  </a:lnTo>
                  <a:lnTo>
                    <a:pt x="29" y="142"/>
                  </a:lnTo>
                  <a:lnTo>
                    <a:pt x="28" y="139"/>
                  </a:lnTo>
                  <a:lnTo>
                    <a:pt x="25" y="138"/>
                  </a:lnTo>
                  <a:lnTo>
                    <a:pt x="18" y="136"/>
                  </a:lnTo>
                  <a:lnTo>
                    <a:pt x="17" y="136"/>
                  </a:lnTo>
                  <a:lnTo>
                    <a:pt x="15" y="136"/>
                  </a:lnTo>
                  <a:lnTo>
                    <a:pt x="14" y="139"/>
                  </a:lnTo>
                  <a:lnTo>
                    <a:pt x="0" y="194"/>
                  </a:lnTo>
                  <a:lnTo>
                    <a:pt x="0" y="196"/>
                  </a:lnTo>
                  <a:lnTo>
                    <a:pt x="0" y="198"/>
                  </a:lnTo>
                  <a:lnTo>
                    <a:pt x="2" y="199"/>
                  </a:lnTo>
                  <a:lnTo>
                    <a:pt x="5" y="200"/>
                  </a:lnTo>
                  <a:lnTo>
                    <a:pt x="6" y="200"/>
                  </a:lnTo>
                  <a:lnTo>
                    <a:pt x="9" y="200"/>
                  </a:lnTo>
                  <a:lnTo>
                    <a:pt x="10" y="200"/>
                  </a:lnTo>
                  <a:lnTo>
                    <a:pt x="11" y="199"/>
                  </a:lnTo>
                  <a:lnTo>
                    <a:pt x="13" y="195"/>
                  </a:lnTo>
                  <a:lnTo>
                    <a:pt x="14" y="194"/>
                  </a:lnTo>
                  <a:lnTo>
                    <a:pt x="15" y="192"/>
                  </a:lnTo>
                  <a:lnTo>
                    <a:pt x="18" y="194"/>
                  </a:lnTo>
                  <a:lnTo>
                    <a:pt x="20" y="195"/>
                  </a:lnTo>
                  <a:lnTo>
                    <a:pt x="28" y="202"/>
                  </a:lnTo>
                  <a:lnTo>
                    <a:pt x="33" y="206"/>
                  </a:lnTo>
                  <a:lnTo>
                    <a:pt x="39" y="209"/>
                  </a:lnTo>
                  <a:lnTo>
                    <a:pt x="44" y="211"/>
                  </a:lnTo>
                  <a:lnTo>
                    <a:pt x="51" y="214"/>
                  </a:lnTo>
                  <a:lnTo>
                    <a:pt x="59" y="217"/>
                  </a:lnTo>
                  <a:lnTo>
                    <a:pt x="67" y="218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7" name="Freeform 545"/>
            <p:cNvSpPr>
              <a:spLocks noChangeAspect="1"/>
            </p:cNvSpPr>
            <p:nvPr/>
          </p:nvSpPr>
          <p:spPr bwMode="auto">
            <a:xfrm>
              <a:off x="3108" y="1479"/>
              <a:ext cx="154" cy="229"/>
            </a:xfrm>
            <a:custGeom>
              <a:avLst/>
              <a:gdLst>
                <a:gd name="T0" fmla="*/ 77 w 155"/>
                <a:gd name="T1" fmla="*/ 47 h 230"/>
                <a:gd name="T2" fmla="*/ 77 w 155"/>
                <a:gd name="T3" fmla="*/ 42 h 230"/>
                <a:gd name="T4" fmla="*/ 77 w 155"/>
                <a:gd name="T5" fmla="*/ 39 h 230"/>
                <a:gd name="T6" fmla="*/ 77 w 155"/>
                <a:gd name="T7" fmla="*/ 41 h 230"/>
                <a:gd name="T8" fmla="*/ 77 w 155"/>
                <a:gd name="T9" fmla="*/ 43 h 230"/>
                <a:gd name="T10" fmla="*/ 77 w 155"/>
                <a:gd name="T11" fmla="*/ 42 h 230"/>
                <a:gd name="T12" fmla="*/ 77 w 155"/>
                <a:gd name="T13" fmla="*/ 30 h 230"/>
                <a:gd name="T14" fmla="*/ 77 w 155"/>
                <a:gd name="T15" fmla="*/ 23 h 230"/>
                <a:gd name="T16" fmla="*/ 77 w 155"/>
                <a:gd name="T17" fmla="*/ 12 h 230"/>
                <a:gd name="T18" fmla="*/ 65 w 155"/>
                <a:gd name="T19" fmla="*/ 0 h 230"/>
                <a:gd name="T20" fmla="*/ 61 w 155"/>
                <a:gd name="T21" fmla="*/ 1 h 230"/>
                <a:gd name="T22" fmla="*/ 58 w 155"/>
                <a:gd name="T23" fmla="*/ 13 h 230"/>
                <a:gd name="T24" fmla="*/ 60 w 155"/>
                <a:gd name="T25" fmla="*/ 15 h 230"/>
                <a:gd name="T26" fmla="*/ 73 w 155"/>
                <a:gd name="T27" fmla="*/ 20 h 230"/>
                <a:gd name="T28" fmla="*/ 77 w 155"/>
                <a:gd name="T29" fmla="*/ 26 h 230"/>
                <a:gd name="T30" fmla="*/ 77 w 155"/>
                <a:gd name="T31" fmla="*/ 30 h 230"/>
                <a:gd name="T32" fmla="*/ 77 w 155"/>
                <a:gd name="T33" fmla="*/ 34 h 230"/>
                <a:gd name="T34" fmla="*/ 62 w 155"/>
                <a:gd name="T35" fmla="*/ 110 h 230"/>
                <a:gd name="T36" fmla="*/ 38 w 155"/>
                <a:gd name="T37" fmla="*/ 115 h 230"/>
                <a:gd name="T38" fmla="*/ 34 w 155"/>
                <a:gd name="T39" fmla="*/ 115 h 230"/>
                <a:gd name="T40" fmla="*/ 30 w 155"/>
                <a:gd name="T41" fmla="*/ 115 h 230"/>
                <a:gd name="T42" fmla="*/ 16 w 155"/>
                <a:gd name="T43" fmla="*/ 115 h 230"/>
                <a:gd name="T44" fmla="*/ 5 w 155"/>
                <a:gd name="T45" fmla="*/ 115 h 230"/>
                <a:gd name="T46" fmla="*/ 2 w 155"/>
                <a:gd name="T47" fmla="*/ 115 h 230"/>
                <a:gd name="T48" fmla="*/ 0 w 155"/>
                <a:gd name="T49" fmla="*/ 115 h 230"/>
                <a:gd name="T50" fmla="*/ 1 w 155"/>
                <a:gd name="T51" fmla="*/ 115 h 230"/>
                <a:gd name="T52" fmla="*/ 45 w 155"/>
                <a:gd name="T53" fmla="*/ 124 h 230"/>
                <a:gd name="T54" fmla="*/ 73 w 155"/>
                <a:gd name="T55" fmla="*/ 135 h 230"/>
                <a:gd name="T56" fmla="*/ 77 w 155"/>
                <a:gd name="T57" fmla="*/ 140 h 230"/>
                <a:gd name="T58" fmla="*/ 77 w 155"/>
                <a:gd name="T59" fmla="*/ 139 h 230"/>
                <a:gd name="T60" fmla="*/ 77 w 155"/>
                <a:gd name="T61" fmla="*/ 127 h 230"/>
                <a:gd name="T62" fmla="*/ 77 w 155"/>
                <a:gd name="T63" fmla="*/ 125 h 230"/>
                <a:gd name="T64" fmla="*/ 77 w 155"/>
                <a:gd name="T65" fmla="*/ 121 h 230"/>
                <a:gd name="T66" fmla="*/ 77 w 155"/>
                <a:gd name="T67" fmla="*/ 117 h 230"/>
                <a:gd name="T68" fmla="*/ 75 w 155"/>
                <a:gd name="T69" fmla="*/ 115 h 230"/>
                <a:gd name="T70" fmla="*/ 75 w 155"/>
                <a:gd name="T71" fmla="*/ 115 h 230"/>
                <a:gd name="T72" fmla="*/ 77 w 155"/>
                <a:gd name="T73" fmla="*/ 115 h 230"/>
                <a:gd name="T74" fmla="*/ 77 w 155"/>
                <a:gd name="T75" fmla="*/ 106 h 23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55"/>
                <a:gd name="T115" fmla="*/ 0 h 230"/>
                <a:gd name="T116" fmla="*/ 155 w 155"/>
                <a:gd name="T117" fmla="*/ 230 h 23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55" h="230">
                  <a:moveTo>
                    <a:pt x="102" y="106"/>
                  </a:moveTo>
                  <a:lnTo>
                    <a:pt x="121" y="47"/>
                  </a:lnTo>
                  <a:lnTo>
                    <a:pt x="122" y="43"/>
                  </a:lnTo>
                  <a:lnTo>
                    <a:pt x="124" y="42"/>
                  </a:lnTo>
                  <a:lnTo>
                    <a:pt x="127" y="41"/>
                  </a:lnTo>
                  <a:lnTo>
                    <a:pt x="128" y="39"/>
                  </a:lnTo>
                  <a:lnTo>
                    <a:pt x="133" y="39"/>
                  </a:lnTo>
                  <a:lnTo>
                    <a:pt x="142" y="41"/>
                  </a:lnTo>
                  <a:lnTo>
                    <a:pt x="148" y="43"/>
                  </a:lnTo>
                  <a:lnTo>
                    <a:pt x="150" y="43"/>
                  </a:lnTo>
                  <a:lnTo>
                    <a:pt x="151" y="43"/>
                  </a:lnTo>
                  <a:lnTo>
                    <a:pt x="152" y="42"/>
                  </a:lnTo>
                  <a:lnTo>
                    <a:pt x="155" y="31"/>
                  </a:lnTo>
                  <a:lnTo>
                    <a:pt x="155" y="30"/>
                  </a:lnTo>
                  <a:lnTo>
                    <a:pt x="154" y="28"/>
                  </a:lnTo>
                  <a:lnTo>
                    <a:pt x="137" y="23"/>
                  </a:lnTo>
                  <a:lnTo>
                    <a:pt x="114" y="17"/>
                  </a:lnTo>
                  <a:lnTo>
                    <a:pt x="98" y="12"/>
                  </a:lnTo>
                  <a:lnTo>
                    <a:pt x="83" y="6"/>
                  </a:lnTo>
                  <a:lnTo>
                    <a:pt x="65" y="0"/>
                  </a:lnTo>
                  <a:lnTo>
                    <a:pt x="62" y="0"/>
                  </a:lnTo>
                  <a:lnTo>
                    <a:pt x="61" y="1"/>
                  </a:lnTo>
                  <a:lnTo>
                    <a:pt x="58" y="11"/>
                  </a:lnTo>
                  <a:lnTo>
                    <a:pt x="58" y="13"/>
                  </a:lnTo>
                  <a:lnTo>
                    <a:pt x="58" y="15"/>
                  </a:lnTo>
                  <a:lnTo>
                    <a:pt x="60" y="15"/>
                  </a:lnTo>
                  <a:lnTo>
                    <a:pt x="68" y="17"/>
                  </a:lnTo>
                  <a:lnTo>
                    <a:pt x="73" y="20"/>
                  </a:lnTo>
                  <a:lnTo>
                    <a:pt x="79" y="21"/>
                  </a:lnTo>
                  <a:lnTo>
                    <a:pt x="84" y="26"/>
                  </a:lnTo>
                  <a:lnTo>
                    <a:pt x="86" y="28"/>
                  </a:lnTo>
                  <a:lnTo>
                    <a:pt x="87" y="30"/>
                  </a:lnTo>
                  <a:lnTo>
                    <a:pt x="87" y="32"/>
                  </a:lnTo>
                  <a:lnTo>
                    <a:pt x="87" y="34"/>
                  </a:lnTo>
                  <a:lnTo>
                    <a:pt x="69" y="91"/>
                  </a:lnTo>
                  <a:lnTo>
                    <a:pt x="62" y="110"/>
                  </a:lnTo>
                  <a:lnTo>
                    <a:pt x="49" y="152"/>
                  </a:lnTo>
                  <a:lnTo>
                    <a:pt x="38" y="187"/>
                  </a:lnTo>
                  <a:lnTo>
                    <a:pt x="35" y="189"/>
                  </a:lnTo>
                  <a:lnTo>
                    <a:pt x="34" y="191"/>
                  </a:lnTo>
                  <a:lnTo>
                    <a:pt x="32" y="192"/>
                  </a:lnTo>
                  <a:lnTo>
                    <a:pt x="30" y="192"/>
                  </a:lnTo>
                  <a:lnTo>
                    <a:pt x="23" y="191"/>
                  </a:lnTo>
                  <a:lnTo>
                    <a:pt x="16" y="189"/>
                  </a:lnTo>
                  <a:lnTo>
                    <a:pt x="6" y="185"/>
                  </a:lnTo>
                  <a:lnTo>
                    <a:pt x="5" y="185"/>
                  </a:lnTo>
                  <a:lnTo>
                    <a:pt x="4" y="187"/>
                  </a:lnTo>
                  <a:lnTo>
                    <a:pt x="2" y="188"/>
                  </a:lnTo>
                  <a:lnTo>
                    <a:pt x="0" y="198"/>
                  </a:lnTo>
                  <a:lnTo>
                    <a:pt x="0" y="200"/>
                  </a:lnTo>
                  <a:lnTo>
                    <a:pt x="0" y="202"/>
                  </a:lnTo>
                  <a:lnTo>
                    <a:pt x="1" y="202"/>
                  </a:lnTo>
                  <a:lnTo>
                    <a:pt x="17" y="207"/>
                  </a:lnTo>
                  <a:lnTo>
                    <a:pt x="45" y="214"/>
                  </a:lnTo>
                  <a:lnTo>
                    <a:pt x="60" y="219"/>
                  </a:lnTo>
                  <a:lnTo>
                    <a:pt x="73" y="225"/>
                  </a:lnTo>
                  <a:lnTo>
                    <a:pt x="90" y="230"/>
                  </a:lnTo>
                  <a:lnTo>
                    <a:pt x="91" y="230"/>
                  </a:lnTo>
                  <a:lnTo>
                    <a:pt x="92" y="230"/>
                  </a:lnTo>
                  <a:lnTo>
                    <a:pt x="94" y="229"/>
                  </a:lnTo>
                  <a:lnTo>
                    <a:pt x="97" y="218"/>
                  </a:lnTo>
                  <a:lnTo>
                    <a:pt x="97" y="217"/>
                  </a:lnTo>
                  <a:lnTo>
                    <a:pt x="97" y="215"/>
                  </a:lnTo>
                  <a:lnTo>
                    <a:pt x="95" y="215"/>
                  </a:lnTo>
                  <a:lnTo>
                    <a:pt x="88" y="213"/>
                  </a:lnTo>
                  <a:lnTo>
                    <a:pt x="84" y="211"/>
                  </a:lnTo>
                  <a:lnTo>
                    <a:pt x="80" y="208"/>
                  </a:lnTo>
                  <a:lnTo>
                    <a:pt x="77" y="207"/>
                  </a:lnTo>
                  <a:lnTo>
                    <a:pt x="76" y="204"/>
                  </a:lnTo>
                  <a:lnTo>
                    <a:pt x="75" y="200"/>
                  </a:lnTo>
                  <a:lnTo>
                    <a:pt x="75" y="198"/>
                  </a:lnTo>
                  <a:lnTo>
                    <a:pt x="75" y="193"/>
                  </a:lnTo>
                  <a:lnTo>
                    <a:pt x="75" y="191"/>
                  </a:lnTo>
                  <a:lnTo>
                    <a:pt x="84" y="158"/>
                  </a:lnTo>
                  <a:lnTo>
                    <a:pt x="94" y="128"/>
                  </a:lnTo>
                  <a:lnTo>
                    <a:pt x="102" y="106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8" name="Freeform 546"/>
            <p:cNvSpPr>
              <a:spLocks noChangeAspect="1"/>
            </p:cNvSpPr>
            <p:nvPr/>
          </p:nvSpPr>
          <p:spPr bwMode="auto">
            <a:xfrm>
              <a:off x="3261" y="1518"/>
              <a:ext cx="236" cy="264"/>
            </a:xfrm>
            <a:custGeom>
              <a:avLst/>
              <a:gdLst>
                <a:gd name="T0" fmla="*/ 54 w 237"/>
                <a:gd name="T1" fmla="*/ 353 h 262"/>
                <a:gd name="T2" fmla="*/ 37 w 237"/>
                <a:gd name="T3" fmla="*/ 421 h 262"/>
                <a:gd name="T4" fmla="*/ 30 w 237"/>
                <a:gd name="T5" fmla="*/ 422 h 262"/>
                <a:gd name="T6" fmla="*/ 26 w 237"/>
                <a:gd name="T7" fmla="*/ 421 h 262"/>
                <a:gd name="T8" fmla="*/ 8 w 237"/>
                <a:gd name="T9" fmla="*/ 406 h 262"/>
                <a:gd name="T10" fmla="*/ 5 w 237"/>
                <a:gd name="T11" fmla="*/ 409 h 262"/>
                <a:gd name="T12" fmla="*/ 0 w 237"/>
                <a:gd name="T13" fmla="*/ 422 h 262"/>
                <a:gd name="T14" fmla="*/ 1 w 237"/>
                <a:gd name="T15" fmla="*/ 427 h 262"/>
                <a:gd name="T16" fmla="*/ 20 w 237"/>
                <a:gd name="T17" fmla="*/ 443 h 262"/>
                <a:gd name="T18" fmla="*/ 84 w 237"/>
                <a:gd name="T19" fmla="*/ 508 h 262"/>
                <a:gd name="T20" fmla="*/ 87 w 237"/>
                <a:gd name="T21" fmla="*/ 508 h 262"/>
                <a:gd name="T22" fmla="*/ 93 w 237"/>
                <a:gd name="T23" fmla="*/ 489 h 262"/>
                <a:gd name="T24" fmla="*/ 94 w 237"/>
                <a:gd name="T25" fmla="*/ 484 h 262"/>
                <a:gd name="T26" fmla="*/ 76 w 237"/>
                <a:gd name="T27" fmla="*/ 461 h 262"/>
                <a:gd name="T28" fmla="*/ 72 w 237"/>
                <a:gd name="T29" fmla="*/ 451 h 262"/>
                <a:gd name="T30" fmla="*/ 72 w 237"/>
                <a:gd name="T31" fmla="*/ 445 h 262"/>
                <a:gd name="T32" fmla="*/ 86 w 237"/>
                <a:gd name="T33" fmla="*/ 404 h 262"/>
                <a:gd name="T34" fmla="*/ 118 w 237"/>
                <a:gd name="T35" fmla="*/ 169 h 262"/>
                <a:gd name="T36" fmla="*/ 118 w 237"/>
                <a:gd name="T37" fmla="*/ 192 h 262"/>
                <a:gd name="T38" fmla="*/ 118 w 237"/>
                <a:gd name="T39" fmla="*/ 203 h 262"/>
                <a:gd name="T40" fmla="*/ 118 w 237"/>
                <a:gd name="T41" fmla="*/ 235 h 262"/>
                <a:gd name="T42" fmla="*/ 118 w 237"/>
                <a:gd name="T43" fmla="*/ 269 h 262"/>
                <a:gd name="T44" fmla="*/ 118 w 237"/>
                <a:gd name="T45" fmla="*/ 291 h 262"/>
                <a:gd name="T46" fmla="*/ 118 w 237"/>
                <a:gd name="T47" fmla="*/ 297 h 262"/>
                <a:gd name="T48" fmla="*/ 128 w 237"/>
                <a:gd name="T49" fmla="*/ 299 h 262"/>
                <a:gd name="T50" fmla="*/ 138 w 237"/>
                <a:gd name="T51" fmla="*/ 241 h 262"/>
                <a:gd name="T52" fmla="*/ 147 w 237"/>
                <a:gd name="T53" fmla="*/ 191 h 262"/>
                <a:gd name="T54" fmla="*/ 147 w 237"/>
                <a:gd name="T55" fmla="*/ 185 h 262"/>
                <a:gd name="T56" fmla="*/ 142 w 237"/>
                <a:gd name="T57" fmla="*/ 184 h 262"/>
                <a:gd name="T58" fmla="*/ 132 w 237"/>
                <a:gd name="T59" fmla="*/ 185 h 262"/>
                <a:gd name="T60" fmla="*/ 120 w 237"/>
                <a:gd name="T61" fmla="*/ 181 h 262"/>
                <a:gd name="T62" fmla="*/ 118 w 237"/>
                <a:gd name="T63" fmla="*/ 61 h 262"/>
                <a:gd name="T64" fmla="*/ 106 w 237"/>
                <a:gd name="T65" fmla="*/ 35 h 262"/>
                <a:gd name="T66" fmla="*/ 75 w 237"/>
                <a:gd name="T67" fmla="*/ 15 h 262"/>
                <a:gd name="T68" fmla="*/ 71 w 237"/>
                <a:gd name="T69" fmla="*/ 8 h 262"/>
                <a:gd name="T70" fmla="*/ 68 w 237"/>
                <a:gd name="T71" fmla="*/ 1 h 262"/>
                <a:gd name="T72" fmla="*/ 65 w 237"/>
                <a:gd name="T73" fmla="*/ 0 h 262"/>
                <a:gd name="T74" fmla="*/ 61 w 237"/>
                <a:gd name="T75" fmla="*/ 1 h 262"/>
                <a:gd name="T76" fmla="*/ 41 w 237"/>
                <a:gd name="T77" fmla="*/ 23 h 262"/>
                <a:gd name="T78" fmla="*/ 18 w 237"/>
                <a:gd name="T79" fmla="*/ 45 h 262"/>
                <a:gd name="T80" fmla="*/ 18 w 237"/>
                <a:gd name="T81" fmla="*/ 47 h 262"/>
                <a:gd name="T82" fmla="*/ 24 w 237"/>
                <a:gd name="T83" fmla="*/ 56 h 262"/>
                <a:gd name="T84" fmla="*/ 28 w 237"/>
                <a:gd name="T85" fmla="*/ 56 h 262"/>
                <a:gd name="T86" fmla="*/ 48 w 237"/>
                <a:gd name="T87" fmla="*/ 45 h 262"/>
                <a:gd name="T88" fmla="*/ 59 w 237"/>
                <a:gd name="T89" fmla="*/ 39 h 262"/>
                <a:gd name="T90" fmla="*/ 76 w 237"/>
                <a:gd name="T91" fmla="*/ 39 h 262"/>
                <a:gd name="T92" fmla="*/ 91 w 237"/>
                <a:gd name="T93" fmla="*/ 46 h 262"/>
                <a:gd name="T94" fmla="*/ 113 w 237"/>
                <a:gd name="T95" fmla="*/ 56 h 262"/>
                <a:gd name="T96" fmla="*/ 74 w 237"/>
                <a:gd name="T97" fmla="*/ 277 h 26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37"/>
                <a:gd name="T148" fmla="*/ 0 h 262"/>
                <a:gd name="T149" fmla="*/ 237 w 237"/>
                <a:gd name="T150" fmla="*/ 262 h 26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37" h="262">
                  <a:moveTo>
                    <a:pt x="74" y="147"/>
                  </a:moveTo>
                  <a:lnTo>
                    <a:pt x="54" y="181"/>
                  </a:lnTo>
                  <a:lnTo>
                    <a:pt x="38" y="208"/>
                  </a:lnTo>
                  <a:lnTo>
                    <a:pt x="37" y="210"/>
                  </a:lnTo>
                  <a:lnTo>
                    <a:pt x="34" y="211"/>
                  </a:lnTo>
                  <a:lnTo>
                    <a:pt x="30" y="211"/>
                  </a:lnTo>
                  <a:lnTo>
                    <a:pt x="27" y="210"/>
                  </a:lnTo>
                  <a:lnTo>
                    <a:pt x="26" y="210"/>
                  </a:lnTo>
                  <a:lnTo>
                    <a:pt x="9" y="200"/>
                  </a:lnTo>
                  <a:lnTo>
                    <a:pt x="8" y="200"/>
                  </a:lnTo>
                  <a:lnTo>
                    <a:pt x="7" y="200"/>
                  </a:lnTo>
                  <a:lnTo>
                    <a:pt x="5" y="202"/>
                  </a:lnTo>
                  <a:lnTo>
                    <a:pt x="1" y="210"/>
                  </a:lnTo>
                  <a:lnTo>
                    <a:pt x="0" y="211"/>
                  </a:lnTo>
                  <a:lnTo>
                    <a:pt x="0" y="212"/>
                  </a:lnTo>
                  <a:lnTo>
                    <a:pt x="1" y="214"/>
                  </a:lnTo>
                  <a:lnTo>
                    <a:pt x="3" y="215"/>
                  </a:lnTo>
                  <a:lnTo>
                    <a:pt x="20" y="225"/>
                  </a:lnTo>
                  <a:lnTo>
                    <a:pt x="44" y="237"/>
                  </a:lnTo>
                  <a:lnTo>
                    <a:pt x="84" y="260"/>
                  </a:lnTo>
                  <a:lnTo>
                    <a:pt x="86" y="262"/>
                  </a:lnTo>
                  <a:lnTo>
                    <a:pt x="87" y="260"/>
                  </a:lnTo>
                  <a:lnTo>
                    <a:pt x="89" y="260"/>
                  </a:lnTo>
                  <a:lnTo>
                    <a:pt x="93" y="251"/>
                  </a:lnTo>
                  <a:lnTo>
                    <a:pt x="94" y="249"/>
                  </a:lnTo>
                  <a:lnTo>
                    <a:pt x="94" y="248"/>
                  </a:lnTo>
                  <a:lnTo>
                    <a:pt x="93" y="247"/>
                  </a:lnTo>
                  <a:lnTo>
                    <a:pt x="76" y="237"/>
                  </a:lnTo>
                  <a:lnTo>
                    <a:pt x="74" y="234"/>
                  </a:lnTo>
                  <a:lnTo>
                    <a:pt x="72" y="230"/>
                  </a:lnTo>
                  <a:lnTo>
                    <a:pt x="71" y="229"/>
                  </a:lnTo>
                  <a:lnTo>
                    <a:pt x="72" y="226"/>
                  </a:lnTo>
                  <a:lnTo>
                    <a:pt x="74" y="222"/>
                  </a:lnTo>
                  <a:lnTo>
                    <a:pt x="86" y="199"/>
                  </a:lnTo>
                  <a:lnTo>
                    <a:pt x="114" y="146"/>
                  </a:lnTo>
                  <a:lnTo>
                    <a:pt x="153" y="79"/>
                  </a:lnTo>
                  <a:lnTo>
                    <a:pt x="176" y="92"/>
                  </a:lnTo>
                  <a:lnTo>
                    <a:pt x="191" y="102"/>
                  </a:lnTo>
                  <a:lnTo>
                    <a:pt x="198" y="107"/>
                  </a:lnTo>
                  <a:lnTo>
                    <a:pt x="202" y="110"/>
                  </a:lnTo>
                  <a:lnTo>
                    <a:pt x="203" y="121"/>
                  </a:lnTo>
                  <a:lnTo>
                    <a:pt x="205" y="126"/>
                  </a:lnTo>
                  <a:lnTo>
                    <a:pt x="205" y="132"/>
                  </a:lnTo>
                  <a:lnTo>
                    <a:pt x="205" y="143"/>
                  </a:lnTo>
                  <a:lnTo>
                    <a:pt x="205" y="152"/>
                  </a:lnTo>
                  <a:lnTo>
                    <a:pt x="205" y="154"/>
                  </a:lnTo>
                  <a:lnTo>
                    <a:pt x="205" y="155"/>
                  </a:lnTo>
                  <a:lnTo>
                    <a:pt x="207" y="157"/>
                  </a:lnTo>
                  <a:lnTo>
                    <a:pt x="215" y="159"/>
                  </a:lnTo>
                  <a:lnTo>
                    <a:pt x="218" y="158"/>
                  </a:lnTo>
                  <a:lnTo>
                    <a:pt x="220" y="157"/>
                  </a:lnTo>
                  <a:lnTo>
                    <a:pt x="228" y="129"/>
                  </a:lnTo>
                  <a:lnTo>
                    <a:pt x="235" y="106"/>
                  </a:lnTo>
                  <a:lnTo>
                    <a:pt x="237" y="101"/>
                  </a:lnTo>
                  <a:lnTo>
                    <a:pt x="237" y="98"/>
                  </a:lnTo>
                  <a:lnTo>
                    <a:pt x="237" y="95"/>
                  </a:lnTo>
                  <a:lnTo>
                    <a:pt x="236" y="95"/>
                  </a:lnTo>
                  <a:lnTo>
                    <a:pt x="232" y="94"/>
                  </a:lnTo>
                  <a:lnTo>
                    <a:pt x="226" y="95"/>
                  </a:lnTo>
                  <a:lnTo>
                    <a:pt x="222" y="95"/>
                  </a:lnTo>
                  <a:lnTo>
                    <a:pt x="218" y="94"/>
                  </a:lnTo>
                  <a:lnTo>
                    <a:pt x="210" y="91"/>
                  </a:lnTo>
                  <a:lnTo>
                    <a:pt x="180" y="76"/>
                  </a:lnTo>
                  <a:lnTo>
                    <a:pt x="151" y="61"/>
                  </a:lnTo>
                  <a:lnTo>
                    <a:pt x="135" y="51"/>
                  </a:lnTo>
                  <a:lnTo>
                    <a:pt x="106" y="35"/>
                  </a:lnTo>
                  <a:lnTo>
                    <a:pt x="83" y="20"/>
                  </a:lnTo>
                  <a:lnTo>
                    <a:pt x="75" y="15"/>
                  </a:lnTo>
                  <a:lnTo>
                    <a:pt x="72" y="12"/>
                  </a:lnTo>
                  <a:lnTo>
                    <a:pt x="71" y="8"/>
                  </a:lnTo>
                  <a:lnTo>
                    <a:pt x="68" y="4"/>
                  </a:lnTo>
                  <a:lnTo>
                    <a:pt x="68" y="1"/>
                  </a:lnTo>
                  <a:lnTo>
                    <a:pt x="65" y="1"/>
                  </a:lnTo>
                  <a:lnTo>
                    <a:pt x="65" y="0"/>
                  </a:lnTo>
                  <a:lnTo>
                    <a:pt x="64" y="0"/>
                  </a:lnTo>
                  <a:lnTo>
                    <a:pt x="61" y="1"/>
                  </a:lnTo>
                  <a:lnTo>
                    <a:pt x="60" y="2"/>
                  </a:lnTo>
                  <a:lnTo>
                    <a:pt x="41" y="23"/>
                  </a:lnTo>
                  <a:lnTo>
                    <a:pt x="19" y="43"/>
                  </a:lnTo>
                  <a:lnTo>
                    <a:pt x="18" y="45"/>
                  </a:lnTo>
                  <a:lnTo>
                    <a:pt x="18" y="46"/>
                  </a:lnTo>
                  <a:lnTo>
                    <a:pt x="18" y="47"/>
                  </a:lnTo>
                  <a:lnTo>
                    <a:pt x="19" y="49"/>
                  </a:lnTo>
                  <a:lnTo>
                    <a:pt x="24" y="56"/>
                  </a:lnTo>
                  <a:lnTo>
                    <a:pt x="26" y="56"/>
                  </a:lnTo>
                  <a:lnTo>
                    <a:pt x="28" y="56"/>
                  </a:lnTo>
                  <a:lnTo>
                    <a:pt x="38" y="49"/>
                  </a:lnTo>
                  <a:lnTo>
                    <a:pt x="48" y="45"/>
                  </a:lnTo>
                  <a:lnTo>
                    <a:pt x="53" y="42"/>
                  </a:lnTo>
                  <a:lnTo>
                    <a:pt x="59" y="39"/>
                  </a:lnTo>
                  <a:lnTo>
                    <a:pt x="69" y="38"/>
                  </a:lnTo>
                  <a:lnTo>
                    <a:pt x="76" y="39"/>
                  </a:lnTo>
                  <a:lnTo>
                    <a:pt x="84" y="42"/>
                  </a:lnTo>
                  <a:lnTo>
                    <a:pt x="91" y="46"/>
                  </a:lnTo>
                  <a:lnTo>
                    <a:pt x="99" y="49"/>
                  </a:lnTo>
                  <a:lnTo>
                    <a:pt x="113" y="56"/>
                  </a:lnTo>
                  <a:lnTo>
                    <a:pt x="121" y="61"/>
                  </a:lnTo>
                  <a:lnTo>
                    <a:pt x="74" y="147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9" name="Freeform 547"/>
            <p:cNvSpPr>
              <a:spLocks noChangeAspect="1"/>
            </p:cNvSpPr>
            <p:nvPr/>
          </p:nvSpPr>
          <p:spPr bwMode="auto">
            <a:xfrm>
              <a:off x="3433" y="1643"/>
              <a:ext cx="254" cy="257"/>
            </a:xfrm>
            <a:custGeom>
              <a:avLst/>
              <a:gdLst>
                <a:gd name="T0" fmla="*/ 261 w 253"/>
                <a:gd name="T1" fmla="*/ 296 h 255"/>
                <a:gd name="T2" fmla="*/ 307 w 253"/>
                <a:gd name="T3" fmla="*/ 278 h 255"/>
                <a:gd name="T4" fmla="*/ 319 w 253"/>
                <a:gd name="T5" fmla="*/ 284 h 255"/>
                <a:gd name="T6" fmla="*/ 328 w 253"/>
                <a:gd name="T7" fmla="*/ 296 h 255"/>
                <a:gd name="T8" fmla="*/ 332 w 253"/>
                <a:gd name="T9" fmla="*/ 304 h 255"/>
                <a:gd name="T10" fmla="*/ 341 w 253"/>
                <a:gd name="T11" fmla="*/ 288 h 255"/>
                <a:gd name="T12" fmla="*/ 343 w 253"/>
                <a:gd name="T13" fmla="*/ 284 h 255"/>
                <a:gd name="T14" fmla="*/ 333 w 253"/>
                <a:gd name="T15" fmla="*/ 264 h 255"/>
                <a:gd name="T16" fmla="*/ 304 w 253"/>
                <a:gd name="T17" fmla="*/ 206 h 255"/>
                <a:gd name="T18" fmla="*/ 292 w 253"/>
                <a:gd name="T19" fmla="*/ 187 h 255"/>
                <a:gd name="T20" fmla="*/ 283 w 253"/>
                <a:gd name="T21" fmla="*/ 198 h 255"/>
                <a:gd name="T22" fmla="*/ 283 w 253"/>
                <a:gd name="T23" fmla="*/ 206 h 255"/>
                <a:gd name="T24" fmla="*/ 291 w 253"/>
                <a:gd name="T25" fmla="*/ 224 h 255"/>
                <a:gd name="T26" fmla="*/ 292 w 253"/>
                <a:gd name="T27" fmla="*/ 232 h 255"/>
                <a:gd name="T28" fmla="*/ 288 w 253"/>
                <a:gd name="T29" fmla="*/ 240 h 255"/>
                <a:gd name="T30" fmla="*/ 112 w 253"/>
                <a:gd name="T31" fmla="*/ 292 h 255"/>
                <a:gd name="T32" fmla="*/ 218 w 253"/>
                <a:gd name="T33" fmla="*/ 63 h 255"/>
                <a:gd name="T34" fmla="*/ 221 w 253"/>
                <a:gd name="T35" fmla="*/ 59 h 255"/>
                <a:gd name="T36" fmla="*/ 229 w 253"/>
                <a:gd name="T37" fmla="*/ 60 h 255"/>
                <a:gd name="T38" fmla="*/ 238 w 253"/>
                <a:gd name="T39" fmla="*/ 156 h 255"/>
                <a:gd name="T40" fmla="*/ 246 w 253"/>
                <a:gd name="T41" fmla="*/ 56 h 255"/>
                <a:gd name="T42" fmla="*/ 246 w 253"/>
                <a:gd name="T43" fmla="*/ 53 h 255"/>
                <a:gd name="T44" fmla="*/ 119 w 253"/>
                <a:gd name="T45" fmla="*/ 25 h 255"/>
                <a:gd name="T46" fmla="*/ 90 w 253"/>
                <a:gd name="T47" fmla="*/ 1 h 255"/>
                <a:gd name="T48" fmla="*/ 85 w 253"/>
                <a:gd name="T49" fmla="*/ 1 h 255"/>
                <a:gd name="T50" fmla="*/ 78 w 253"/>
                <a:gd name="T51" fmla="*/ 10 h 255"/>
                <a:gd name="T52" fmla="*/ 79 w 253"/>
                <a:gd name="T53" fmla="*/ 14 h 255"/>
                <a:gd name="T54" fmla="*/ 88 w 253"/>
                <a:gd name="T55" fmla="*/ 21 h 255"/>
                <a:gd name="T56" fmla="*/ 93 w 253"/>
                <a:gd name="T57" fmla="*/ 27 h 255"/>
                <a:gd name="T58" fmla="*/ 94 w 253"/>
                <a:gd name="T59" fmla="*/ 33 h 255"/>
                <a:gd name="T60" fmla="*/ 93 w 253"/>
                <a:gd name="T61" fmla="*/ 53 h 255"/>
                <a:gd name="T62" fmla="*/ 83 w 253"/>
                <a:gd name="T63" fmla="*/ 242 h 255"/>
                <a:gd name="T64" fmla="*/ 81 w 253"/>
                <a:gd name="T65" fmla="*/ 284 h 255"/>
                <a:gd name="T66" fmla="*/ 48 w 253"/>
                <a:gd name="T67" fmla="*/ 374 h 255"/>
                <a:gd name="T68" fmla="*/ 33 w 253"/>
                <a:gd name="T69" fmla="*/ 407 h 255"/>
                <a:gd name="T70" fmla="*/ 29 w 253"/>
                <a:gd name="T71" fmla="*/ 407 h 255"/>
                <a:gd name="T72" fmla="*/ 18 w 253"/>
                <a:gd name="T73" fmla="*/ 395 h 255"/>
                <a:gd name="T74" fmla="*/ 11 w 253"/>
                <a:gd name="T75" fmla="*/ 380 h 255"/>
                <a:gd name="T76" fmla="*/ 8 w 253"/>
                <a:gd name="T77" fmla="*/ 380 h 255"/>
                <a:gd name="T78" fmla="*/ 0 w 253"/>
                <a:gd name="T79" fmla="*/ 403 h 255"/>
                <a:gd name="T80" fmla="*/ 2 w 253"/>
                <a:gd name="T81" fmla="*/ 407 h 255"/>
                <a:gd name="T82" fmla="*/ 32 w 253"/>
                <a:gd name="T83" fmla="*/ 446 h 255"/>
                <a:gd name="T84" fmla="*/ 63 w 253"/>
                <a:gd name="T85" fmla="*/ 505 h 255"/>
                <a:gd name="T86" fmla="*/ 66 w 253"/>
                <a:gd name="T87" fmla="*/ 508 h 255"/>
                <a:gd name="T88" fmla="*/ 75 w 253"/>
                <a:gd name="T89" fmla="*/ 489 h 255"/>
                <a:gd name="T90" fmla="*/ 75 w 253"/>
                <a:gd name="T91" fmla="*/ 481 h 255"/>
                <a:gd name="T92" fmla="*/ 66 w 253"/>
                <a:gd name="T93" fmla="*/ 465 h 255"/>
                <a:gd name="T94" fmla="*/ 63 w 253"/>
                <a:gd name="T95" fmla="*/ 456 h 255"/>
                <a:gd name="T96" fmla="*/ 63 w 253"/>
                <a:gd name="T97" fmla="*/ 448 h 255"/>
                <a:gd name="T98" fmla="*/ 64 w 253"/>
                <a:gd name="T99" fmla="*/ 440 h 255"/>
                <a:gd name="T100" fmla="*/ 73 w 253"/>
                <a:gd name="T101" fmla="*/ 425 h 255"/>
                <a:gd name="T102" fmla="*/ 109 w 253"/>
                <a:gd name="T103" fmla="*/ 326 h 25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53"/>
                <a:gd name="T157" fmla="*/ 0 h 255"/>
                <a:gd name="T158" fmla="*/ 253 w 253"/>
                <a:gd name="T159" fmla="*/ 255 h 255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53" h="255">
                  <a:moveTo>
                    <a:pt x="109" y="168"/>
                  </a:moveTo>
                  <a:lnTo>
                    <a:pt x="171" y="154"/>
                  </a:lnTo>
                  <a:lnTo>
                    <a:pt x="205" y="146"/>
                  </a:lnTo>
                  <a:lnTo>
                    <a:pt x="217" y="145"/>
                  </a:lnTo>
                  <a:lnTo>
                    <a:pt x="223" y="145"/>
                  </a:lnTo>
                  <a:lnTo>
                    <a:pt x="229" y="148"/>
                  </a:lnTo>
                  <a:lnTo>
                    <a:pt x="234" y="150"/>
                  </a:lnTo>
                  <a:lnTo>
                    <a:pt x="238" y="154"/>
                  </a:lnTo>
                  <a:lnTo>
                    <a:pt x="240" y="157"/>
                  </a:lnTo>
                  <a:lnTo>
                    <a:pt x="242" y="158"/>
                  </a:lnTo>
                  <a:lnTo>
                    <a:pt x="245" y="157"/>
                  </a:lnTo>
                  <a:lnTo>
                    <a:pt x="251" y="150"/>
                  </a:lnTo>
                  <a:lnTo>
                    <a:pt x="253" y="149"/>
                  </a:lnTo>
                  <a:lnTo>
                    <a:pt x="253" y="148"/>
                  </a:lnTo>
                  <a:lnTo>
                    <a:pt x="251" y="145"/>
                  </a:lnTo>
                  <a:lnTo>
                    <a:pt x="243" y="138"/>
                  </a:lnTo>
                  <a:lnTo>
                    <a:pt x="232" y="127"/>
                  </a:lnTo>
                  <a:lnTo>
                    <a:pt x="214" y="109"/>
                  </a:lnTo>
                  <a:lnTo>
                    <a:pt x="205" y="98"/>
                  </a:lnTo>
                  <a:lnTo>
                    <a:pt x="202" y="97"/>
                  </a:lnTo>
                  <a:lnTo>
                    <a:pt x="199" y="98"/>
                  </a:lnTo>
                  <a:lnTo>
                    <a:pt x="193" y="105"/>
                  </a:lnTo>
                  <a:lnTo>
                    <a:pt x="191" y="107"/>
                  </a:lnTo>
                  <a:lnTo>
                    <a:pt x="193" y="109"/>
                  </a:lnTo>
                  <a:lnTo>
                    <a:pt x="198" y="115"/>
                  </a:lnTo>
                  <a:lnTo>
                    <a:pt x="201" y="118"/>
                  </a:lnTo>
                  <a:lnTo>
                    <a:pt x="201" y="119"/>
                  </a:lnTo>
                  <a:lnTo>
                    <a:pt x="202" y="122"/>
                  </a:lnTo>
                  <a:lnTo>
                    <a:pt x="201" y="123"/>
                  </a:lnTo>
                  <a:lnTo>
                    <a:pt x="198" y="126"/>
                  </a:lnTo>
                  <a:lnTo>
                    <a:pt x="193" y="128"/>
                  </a:lnTo>
                  <a:lnTo>
                    <a:pt x="112" y="152"/>
                  </a:lnTo>
                  <a:lnTo>
                    <a:pt x="122" y="104"/>
                  </a:lnTo>
                  <a:lnTo>
                    <a:pt x="128" y="63"/>
                  </a:lnTo>
                  <a:lnTo>
                    <a:pt x="130" y="60"/>
                  </a:lnTo>
                  <a:lnTo>
                    <a:pt x="131" y="59"/>
                  </a:lnTo>
                  <a:lnTo>
                    <a:pt x="135" y="59"/>
                  </a:lnTo>
                  <a:lnTo>
                    <a:pt x="139" y="60"/>
                  </a:lnTo>
                  <a:lnTo>
                    <a:pt x="145" y="64"/>
                  </a:lnTo>
                  <a:lnTo>
                    <a:pt x="148" y="66"/>
                  </a:lnTo>
                  <a:lnTo>
                    <a:pt x="149" y="64"/>
                  </a:lnTo>
                  <a:lnTo>
                    <a:pt x="156" y="56"/>
                  </a:lnTo>
                  <a:lnTo>
                    <a:pt x="156" y="55"/>
                  </a:lnTo>
                  <a:lnTo>
                    <a:pt x="156" y="53"/>
                  </a:lnTo>
                  <a:lnTo>
                    <a:pt x="154" y="52"/>
                  </a:lnTo>
                  <a:lnTo>
                    <a:pt x="119" y="25"/>
                  </a:lnTo>
                  <a:lnTo>
                    <a:pt x="101" y="11"/>
                  </a:lnTo>
                  <a:lnTo>
                    <a:pt x="90" y="1"/>
                  </a:lnTo>
                  <a:lnTo>
                    <a:pt x="88" y="0"/>
                  </a:lnTo>
                  <a:lnTo>
                    <a:pt x="85" y="1"/>
                  </a:lnTo>
                  <a:lnTo>
                    <a:pt x="79" y="8"/>
                  </a:lnTo>
                  <a:lnTo>
                    <a:pt x="78" y="10"/>
                  </a:lnTo>
                  <a:lnTo>
                    <a:pt x="78" y="11"/>
                  </a:lnTo>
                  <a:lnTo>
                    <a:pt x="79" y="14"/>
                  </a:lnTo>
                  <a:lnTo>
                    <a:pt x="85" y="18"/>
                  </a:lnTo>
                  <a:lnTo>
                    <a:pt x="88" y="21"/>
                  </a:lnTo>
                  <a:lnTo>
                    <a:pt x="90" y="23"/>
                  </a:lnTo>
                  <a:lnTo>
                    <a:pt x="93" y="27"/>
                  </a:lnTo>
                  <a:lnTo>
                    <a:pt x="93" y="30"/>
                  </a:lnTo>
                  <a:lnTo>
                    <a:pt x="94" y="33"/>
                  </a:lnTo>
                  <a:lnTo>
                    <a:pt x="94" y="40"/>
                  </a:lnTo>
                  <a:lnTo>
                    <a:pt x="93" y="53"/>
                  </a:lnTo>
                  <a:lnTo>
                    <a:pt x="89" y="90"/>
                  </a:lnTo>
                  <a:lnTo>
                    <a:pt x="83" y="127"/>
                  </a:lnTo>
                  <a:lnTo>
                    <a:pt x="82" y="141"/>
                  </a:lnTo>
                  <a:lnTo>
                    <a:pt x="81" y="148"/>
                  </a:lnTo>
                  <a:lnTo>
                    <a:pt x="70" y="160"/>
                  </a:lnTo>
                  <a:lnTo>
                    <a:pt x="48" y="184"/>
                  </a:lnTo>
                  <a:lnTo>
                    <a:pt x="37" y="195"/>
                  </a:lnTo>
                  <a:lnTo>
                    <a:pt x="33" y="198"/>
                  </a:lnTo>
                  <a:lnTo>
                    <a:pt x="32" y="198"/>
                  </a:lnTo>
                  <a:lnTo>
                    <a:pt x="29" y="198"/>
                  </a:lnTo>
                  <a:lnTo>
                    <a:pt x="25" y="197"/>
                  </a:lnTo>
                  <a:lnTo>
                    <a:pt x="18" y="191"/>
                  </a:lnTo>
                  <a:lnTo>
                    <a:pt x="12" y="186"/>
                  </a:lnTo>
                  <a:lnTo>
                    <a:pt x="11" y="186"/>
                  </a:lnTo>
                  <a:lnTo>
                    <a:pt x="10" y="186"/>
                  </a:lnTo>
                  <a:lnTo>
                    <a:pt x="8" y="186"/>
                  </a:lnTo>
                  <a:lnTo>
                    <a:pt x="2" y="194"/>
                  </a:lnTo>
                  <a:lnTo>
                    <a:pt x="0" y="195"/>
                  </a:lnTo>
                  <a:lnTo>
                    <a:pt x="0" y="197"/>
                  </a:lnTo>
                  <a:lnTo>
                    <a:pt x="2" y="198"/>
                  </a:lnTo>
                  <a:lnTo>
                    <a:pt x="14" y="209"/>
                  </a:lnTo>
                  <a:lnTo>
                    <a:pt x="32" y="224"/>
                  </a:lnTo>
                  <a:lnTo>
                    <a:pt x="51" y="242"/>
                  </a:lnTo>
                  <a:lnTo>
                    <a:pt x="63" y="254"/>
                  </a:lnTo>
                  <a:lnTo>
                    <a:pt x="64" y="255"/>
                  </a:lnTo>
                  <a:lnTo>
                    <a:pt x="66" y="255"/>
                  </a:lnTo>
                  <a:lnTo>
                    <a:pt x="68" y="254"/>
                  </a:lnTo>
                  <a:lnTo>
                    <a:pt x="75" y="246"/>
                  </a:lnTo>
                  <a:lnTo>
                    <a:pt x="77" y="244"/>
                  </a:lnTo>
                  <a:lnTo>
                    <a:pt x="75" y="242"/>
                  </a:lnTo>
                  <a:lnTo>
                    <a:pt x="70" y="239"/>
                  </a:lnTo>
                  <a:lnTo>
                    <a:pt x="66" y="234"/>
                  </a:lnTo>
                  <a:lnTo>
                    <a:pt x="64" y="232"/>
                  </a:lnTo>
                  <a:lnTo>
                    <a:pt x="63" y="229"/>
                  </a:lnTo>
                  <a:lnTo>
                    <a:pt x="63" y="228"/>
                  </a:lnTo>
                  <a:lnTo>
                    <a:pt x="63" y="225"/>
                  </a:lnTo>
                  <a:lnTo>
                    <a:pt x="63" y="223"/>
                  </a:lnTo>
                  <a:lnTo>
                    <a:pt x="64" y="220"/>
                  </a:lnTo>
                  <a:lnTo>
                    <a:pt x="68" y="216"/>
                  </a:lnTo>
                  <a:lnTo>
                    <a:pt x="73" y="210"/>
                  </a:lnTo>
                  <a:lnTo>
                    <a:pt x="83" y="197"/>
                  </a:lnTo>
                  <a:lnTo>
                    <a:pt x="109" y="168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0" name="Freeform 548"/>
            <p:cNvSpPr>
              <a:spLocks noChangeAspect="1" noEditPoints="1"/>
            </p:cNvSpPr>
            <p:nvPr/>
          </p:nvSpPr>
          <p:spPr bwMode="auto">
            <a:xfrm>
              <a:off x="3622" y="1929"/>
              <a:ext cx="221" cy="218"/>
            </a:xfrm>
            <a:custGeom>
              <a:avLst/>
              <a:gdLst>
                <a:gd name="T0" fmla="*/ 32 w 223"/>
                <a:gd name="T1" fmla="*/ 57 h 221"/>
                <a:gd name="T2" fmla="*/ 55 w 223"/>
                <a:gd name="T3" fmla="*/ 64 h 221"/>
                <a:gd name="T4" fmla="*/ 55 w 223"/>
                <a:gd name="T5" fmla="*/ 68 h 221"/>
                <a:gd name="T6" fmla="*/ 55 w 223"/>
                <a:gd name="T7" fmla="*/ 69 h 221"/>
                <a:gd name="T8" fmla="*/ 55 w 223"/>
                <a:gd name="T9" fmla="*/ 67 h 221"/>
                <a:gd name="T10" fmla="*/ 75 w 223"/>
                <a:gd name="T11" fmla="*/ 63 h 221"/>
                <a:gd name="T12" fmla="*/ 88 w 223"/>
                <a:gd name="T13" fmla="*/ 57 h 221"/>
                <a:gd name="T14" fmla="*/ 96 w 223"/>
                <a:gd name="T15" fmla="*/ 48 h 221"/>
                <a:gd name="T16" fmla="*/ 103 w 223"/>
                <a:gd name="T17" fmla="*/ 36 h 221"/>
                <a:gd name="T18" fmla="*/ 105 w 223"/>
                <a:gd name="T19" fmla="*/ 36 h 221"/>
                <a:gd name="T20" fmla="*/ 102 w 223"/>
                <a:gd name="T21" fmla="*/ 36 h 221"/>
                <a:gd name="T22" fmla="*/ 96 w 223"/>
                <a:gd name="T23" fmla="*/ 36 h 221"/>
                <a:gd name="T24" fmla="*/ 88 w 223"/>
                <a:gd name="T25" fmla="*/ 31 h 221"/>
                <a:gd name="T26" fmla="*/ 77 w 223"/>
                <a:gd name="T27" fmla="*/ 13 h 221"/>
                <a:gd name="T28" fmla="*/ 55 w 223"/>
                <a:gd name="T29" fmla="*/ 2 h 221"/>
                <a:gd name="T30" fmla="*/ 55 w 223"/>
                <a:gd name="T31" fmla="*/ 0 h 221"/>
                <a:gd name="T32" fmla="*/ 55 w 223"/>
                <a:gd name="T33" fmla="*/ 5 h 221"/>
                <a:gd name="T34" fmla="*/ 47 w 223"/>
                <a:gd name="T35" fmla="*/ 20 h 221"/>
                <a:gd name="T36" fmla="*/ 30 w 223"/>
                <a:gd name="T37" fmla="*/ 35 h 221"/>
                <a:gd name="T38" fmla="*/ 11 w 223"/>
                <a:gd name="T39" fmla="*/ 36 h 221"/>
                <a:gd name="T40" fmla="*/ 2 w 223"/>
                <a:gd name="T41" fmla="*/ 36 h 221"/>
                <a:gd name="T42" fmla="*/ 2 w 223"/>
                <a:gd name="T43" fmla="*/ 36 h 221"/>
                <a:gd name="T44" fmla="*/ 11 w 223"/>
                <a:gd name="T45" fmla="*/ 40 h 221"/>
                <a:gd name="T46" fmla="*/ 33 w 223"/>
                <a:gd name="T47" fmla="*/ 44 h 221"/>
                <a:gd name="T48" fmla="*/ 26 w 223"/>
                <a:gd name="T49" fmla="*/ 36 h 221"/>
                <a:gd name="T50" fmla="*/ 27 w 223"/>
                <a:gd name="T51" fmla="*/ 36 h 221"/>
                <a:gd name="T52" fmla="*/ 34 w 223"/>
                <a:gd name="T53" fmla="*/ 36 h 221"/>
                <a:gd name="T54" fmla="*/ 52 w 223"/>
                <a:gd name="T55" fmla="*/ 36 h 221"/>
                <a:gd name="T56" fmla="*/ 55 w 223"/>
                <a:gd name="T57" fmla="*/ 36 h 221"/>
                <a:gd name="T58" fmla="*/ 55 w 223"/>
                <a:gd name="T59" fmla="*/ 34 h 221"/>
                <a:gd name="T60" fmla="*/ 55 w 223"/>
                <a:gd name="T61" fmla="*/ 30 h 221"/>
                <a:gd name="T62" fmla="*/ 74 w 223"/>
                <a:gd name="T63" fmla="*/ 35 h 221"/>
                <a:gd name="T64" fmla="*/ 85 w 223"/>
                <a:gd name="T65" fmla="*/ 36 h 221"/>
                <a:gd name="T66" fmla="*/ 90 w 223"/>
                <a:gd name="T67" fmla="*/ 36 h 221"/>
                <a:gd name="T68" fmla="*/ 92 w 223"/>
                <a:gd name="T69" fmla="*/ 36 h 221"/>
                <a:gd name="T70" fmla="*/ 91 w 223"/>
                <a:gd name="T71" fmla="*/ 36 h 221"/>
                <a:gd name="T72" fmla="*/ 86 w 223"/>
                <a:gd name="T73" fmla="*/ 36 h 221"/>
                <a:gd name="T74" fmla="*/ 78 w 223"/>
                <a:gd name="T75" fmla="*/ 40 h 221"/>
                <a:gd name="T76" fmla="*/ 55 w 223"/>
                <a:gd name="T77" fmla="*/ 50 h 221"/>
                <a:gd name="T78" fmla="*/ 55 w 223"/>
                <a:gd name="T79" fmla="*/ 57 h 221"/>
                <a:gd name="T80" fmla="*/ 55 w 223"/>
                <a:gd name="T81" fmla="*/ 58 h 221"/>
                <a:gd name="T82" fmla="*/ 55 w 223"/>
                <a:gd name="T83" fmla="*/ 58 h 221"/>
                <a:gd name="T84" fmla="*/ 53 w 223"/>
                <a:gd name="T85" fmla="*/ 55 h 221"/>
                <a:gd name="T86" fmla="*/ 38 w 223"/>
                <a:gd name="T87" fmla="*/ 49 h 22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23"/>
                <a:gd name="T133" fmla="*/ 0 h 221"/>
                <a:gd name="T134" fmla="*/ 223 w 223"/>
                <a:gd name="T135" fmla="*/ 221 h 221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23" h="221">
                  <a:moveTo>
                    <a:pt x="18" y="163"/>
                  </a:moveTo>
                  <a:lnTo>
                    <a:pt x="27" y="177"/>
                  </a:lnTo>
                  <a:lnTo>
                    <a:pt x="32" y="184"/>
                  </a:lnTo>
                  <a:lnTo>
                    <a:pt x="37" y="189"/>
                  </a:lnTo>
                  <a:lnTo>
                    <a:pt x="47" y="199"/>
                  </a:lnTo>
                  <a:lnTo>
                    <a:pt x="58" y="207"/>
                  </a:lnTo>
                  <a:lnTo>
                    <a:pt x="68" y="213"/>
                  </a:lnTo>
                  <a:lnTo>
                    <a:pt x="79" y="217"/>
                  </a:lnTo>
                  <a:lnTo>
                    <a:pt x="90" y="219"/>
                  </a:lnTo>
                  <a:lnTo>
                    <a:pt x="101" y="221"/>
                  </a:lnTo>
                  <a:lnTo>
                    <a:pt x="109" y="221"/>
                  </a:lnTo>
                  <a:lnTo>
                    <a:pt x="119" y="221"/>
                  </a:lnTo>
                  <a:lnTo>
                    <a:pt x="127" y="219"/>
                  </a:lnTo>
                  <a:lnTo>
                    <a:pt x="135" y="217"/>
                  </a:lnTo>
                  <a:lnTo>
                    <a:pt x="144" y="214"/>
                  </a:lnTo>
                  <a:lnTo>
                    <a:pt x="150" y="211"/>
                  </a:lnTo>
                  <a:lnTo>
                    <a:pt x="159" y="207"/>
                  </a:lnTo>
                  <a:lnTo>
                    <a:pt x="165" y="203"/>
                  </a:lnTo>
                  <a:lnTo>
                    <a:pt x="178" y="195"/>
                  </a:lnTo>
                  <a:lnTo>
                    <a:pt x="183" y="191"/>
                  </a:lnTo>
                  <a:lnTo>
                    <a:pt x="189" y="185"/>
                  </a:lnTo>
                  <a:lnTo>
                    <a:pt x="193" y="181"/>
                  </a:lnTo>
                  <a:lnTo>
                    <a:pt x="198" y="176"/>
                  </a:lnTo>
                  <a:lnTo>
                    <a:pt x="205" y="166"/>
                  </a:lnTo>
                  <a:lnTo>
                    <a:pt x="210" y="157"/>
                  </a:lnTo>
                  <a:lnTo>
                    <a:pt x="216" y="146"/>
                  </a:lnTo>
                  <a:lnTo>
                    <a:pt x="219" y="136"/>
                  </a:lnTo>
                  <a:lnTo>
                    <a:pt x="221" y="127"/>
                  </a:lnTo>
                  <a:lnTo>
                    <a:pt x="223" y="116"/>
                  </a:lnTo>
                  <a:lnTo>
                    <a:pt x="223" y="105"/>
                  </a:lnTo>
                  <a:lnTo>
                    <a:pt x="223" y="95"/>
                  </a:lnTo>
                  <a:lnTo>
                    <a:pt x="220" y="86"/>
                  </a:lnTo>
                  <a:lnTo>
                    <a:pt x="217" y="77"/>
                  </a:lnTo>
                  <a:lnTo>
                    <a:pt x="214" y="69"/>
                  </a:lnTo>
                  <a:lnTo>
                    <a:pt x="210" y="61"/>
                  </a:lnTo>
                  <a:lnTo>
                    <a:pt x="206" y="54"/>
                  </a:lnTo>
                  <a:lnTo>
                    <a:pt x="201" y="45"/>
                  </a:lnTo>
                  <a:lnTo>
                    <a:pt x="194" y="37"/>
                  </a:lnTo>
                  <a:lnTo>
                    <a:pt x="190" y="31"/>
                  </a:lnTo>
                  <a:lnTo>
                    <a:pt x="186" y="27"/>
                  </a:lnTo>
                  <a:lnTo>
                    <a:pt x="178" y="20"/>
                  </a:lnTo>
                  <a:lnTo>
                    <a:pt x="168" y="13"/>
                  </a:lnTo>
                  <a:lnTo>
                    <a:pt x="157" y="8"/>
                  </a:lnTo>
                  <a:lnTo>
                    <a:pt x="144" y="4"/>
                  </a:lnTo>
                  <a:lnTo>
                    <a:pt x="137" y="2"/>
                  </a:lnTo>
                  <a:lnTo>
                    <a:pt x="130" y="1"/>
                  </a:lnTo>
                  <a:lnTo>
                    <a:pt x="118" y="0"/>
                  </a:lnTo>
                  <a:lnTo>
                    <a:pt x="105" y="0"/>
                  </a:lnTo>
                  <a:lnTo>
                    <a:pt x="94" y="1"/>
                  </a:lnTo>
                  <a:lnTo>
                    <a:pt x="85" y="2"/>
                  </a:lnTo>
                  <a:lnTo>
                    <a:pt x="75" y="5"/>
                  </a:lnTo>
                  <a:lnTo>
                    <a:pt x="67" y="9"/>
                  </a:lnTo>
                  <a:lnTo>
                    <a:pt x="53" y="16"/>
                  </a:lnTo>
                  <a:lnTo>
                    <a:pt x="47" y="20"/>
                  </a:lnTo>
                  <a:lnTo>
                    <a:pt x="41" y="26"/>
                  </a:lnTo>
                  <a:lnTo>
                    <a:pt x="36" y="30"/>
                  </a:lnTo>
                  <a:lnTo>
                    <a:pt x="30" y="35"/>
                  </a:lnTo>
                  <a:lnTo>
                    <a:pt x="21" y="46"/>
                  </a:lnTo>
                  <a:lnTo>
                    <a:pt x="14" y="57"/>
                  </a:lnTo>
                  <a:lnTo>
                    <a:pt x="11" y="62"/>
                  </a:lnTo>
                  <a:lnTo>
                    <a:pt x="8" y="68"/>
                  </a:lnTo>
                  <a:lnTo>
                    <a:pt x="4" y="77"/>
                  </a:lnTo>
                  <a:lnTo>
                    <a:pt x="2" y="87"/>
                  </a:lnTo>
                  <a:lnTo>
                    <a:pt x="0" y="97"/>
                  </a:lnTo>
                  <a:lnTo>
                    <a:pt x="0" y="106"/>
                  </a:lnTo>
                  <a:lnTo>
                    <a:pt x="2" y="117"/>
                  </a:lnTo>
                  <a:lnTo>
                    <a:pt x="3" y="127"/>
                  </a:lnTo>
                  <a:lnTo>
                    <a:pt x="6" y="135"/>
                  </a:lnTo>
                  <a:lnTo>
                    <a:pt x="11" y="151"/>
                  </a:lnTo>
                  <a:lnTo>
                    <a:pt x="15" y="158"/>
                  </a:lnTo>
                  <a:lnTo>
                    <a:pt x="18" y="163"/>
                  </a:lnTo>
                  <a:close/>
                  <a:moveTo>
                    <a:pt x="33" y="158"/>
                  </a:moveTo>
                  <a:lnTo>
                    <a:pt x="30" y="154"/>
                  </a:lnTo>
                  <a:lnTo>
                    <a:pt x="29" y="150"/>
                  </a:lnTo>
                  <a:lnTo>
                    <a:pt x="26" y="138"/>
                  </a:lnTo>
                  <a:lnTo>
                    <a:pt x="26" y="131"/>
                  </a:lnTo>
                  <a:lnTo>
                    <a:pt x="26" y="124"/>
                  </a:lnTo>
                  <a:lnTo>
                    <a:pt x="27" y="117"/>
                  </a:lnTo>
                  <a:lnTo>
                    <a:pt x="29" y="109"/>
                  </a:lnTo>
                  <a:lnTo>
                    <a:pt x="32" y="101"/>
                  </a:lnTo>
                  <a:lnTo>
                    <a:pt x="34" y="92"/>
                  </a:lnTo>
                  <a:lnTo>
                    <a:pt x="40" y="84"/>
                  </a:lnTo>
                  <a:lnTo>
                    <a:pt x="45" y="76"/>
                  </a:lnTo>
                  <a:lnTo>
                    <a:pt x="52" y="68"/>
                  </a:lnTo>
                  <a:lnTo>
                    <a:pt x="60" y="61"/>
                  </a:lnTo>
                  <a:lnTo>
                    <a:pt x="70" y="53"/>
                  </a:lnTo>
                  <a:lnTo>
                    <a:pt x="81" y="46"/>
                  </a:lnTo>
                  <a:lnTo>
                    <a:pt x="89" y="42"/>
                  </a:lnTo>
                  <a:lnTo>
                    <a:pt x="97" y="38"/>
                  </a:lnTo>
                  <a:lnTo>
                    <a:pt x="107" y="34"/>
                  </a:lnTo>
                  <a:lnTo>
                    <a:pt x="116" y="32"/>
                  </a:lnTo>
                  <a:lnTo>
                    <a:pt x="126" y="30"/>
                  </a:lnTo>
                  <a:lnTo>
                    <a:pt x="135" y="30"/>
                  </a:lnTo>
                  <a:lnTo>
                    <a:pt x="145" y="30"/>
                  </a:lnTo>
                  <a:lnTo>
                    <a:pt x="154" y="31"/>
                  </a:lnTo>
                  <a:lnTo>
                    <a:pt x="164" y="35"/>
                  </a:lnTo>
                  <a:lnTo>
                    <a:pt x="172" y="39"/>
                  </a:lnTo>
                  <a:lnTo>
                    <a:pt x="179" y="43"/>
                  </a:lnTo>
                  <a:lnTo>
                    <a:pt x="183" y="47"/>
                  </a:lnTo>
                  <a:lnTo>
                    <a:pt x="187" y="53"/>
                  </a:lnTo>
                  <a:lnTo>
                    <a:pt x="190" y="57"/>
                  </a:lnTo>
                  <a:lnTo>
                    <a:pt x="193" y="61"/>
                  </a:lnTo>
                  <a:lnTo>
                    <a:pt x="194" y="67"/>
                  </a:lnTo>
                  <a:lnTo>
                    <a:pt x="197" y="72"/>
                  </a:lnTo>
                  <a:lnTo>
                    <a:pt x="198" y="77"/>
                  </a:lnTo>
                  <a:lnTo>
                    <a:pt x="198" y="84"/>
                  </a:lnTo>
                  <a:lnTo>
                    <a:pt x="197" y="98"/>
                  </a:lnTo>
                  <a:lnTo>
                    <a:pt x="195" y="105"/>
                  </a:lnTo>
                  <a:lnTo>
                    <a:pt x="193" y="113"/>
                  </a:lnTo>
                  <a:lnTo>
                    <a:pt x="190" y="120"/>
                  </a:lnTo>
                  <a:lnTo>
                    <a:pt x="186" y="128"/>
                  </a:lnTo>
                  <a:lnTo>
                    <a:pt x="182" y="136"/>
                  </a:lnTo>
                  <a:lnTo>
                    <a:pt x="176" y="143"/>
                  </a:lnTo>
                  <a:lnTo>
                    <a:pt x="169" y="150"/>
                  </a:lnTo>
                  <a:lnTo>
                    <a:pt x="161" y="157"/>
                  </a:lnTo>
                  <a:lnTo>
                    <a:pt x="153" y="163"/>
                  </a:lnTo>
                  <a:lnTo>
                    <a:pt x="145" y="170"/>
                  </a:lnTo>
                  <a:lnTo>
                    <a:pt x="135" y="176"/>
                  </a:lnTo>
                  <a:lnTo>
                    <a:pt x="123" y="181"/>
                  </a:lnTo>
                  <a:lnTo>
                    <a:pt x="116" y="184"/>
                  </a:lnTo>
                  <a:lnTo>
                    <a:pt x="108" y="185"/>
                  </a:lnTo>
                  <a:lnTo>
                    <a:pt x="101" y="188"/>
                  </a:lnTo>
                  <a:lnTo>
                    <a:pt x="93" y="189"/>
                  </a:lnTo>
                  <a:lnTo>
                    <a:pt x="85" y="189"/>
                  </a:lnTo>
                  <a:lnTo>
                    <a:pt x="77" y="189"/>
                  </a:lnTo>
                  <a:lnTo>
                    <a:pt x="68" y="187"/>
                  </a:lnTo>
                  <a:lnTo>
                    <a:pt x="60" y="184"/>
                  </a:lnTo>
                  <a:lnTo>
                    <a:pt x="58" y="183"/>
                  </a:lnTo>
                  <a:lnTo>
                    <a:pt x="53" y="180"/>
                  </a:lnTo>
                  <a:lnTo>
                    <a:pt x="45" y="174"/>
                  </a:lnTo>
                  <a:lnTo>
                    <a:pt x="42" y="172"/>
                  </a:lnTo>
                  <a:lnTo>
                    <a:pt x="38" y="168"/>
                  </a:lnTo>
                  <a:lnTo>
                    <a:pt x="33" y="158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1" name="Freeform 549"/>
            <p:cNvSpPr>
              <a:spLocks noChangeAspect="1"/>
            </p:cNvSpPr>
            <p:nvPr/>
          </p:nvSpPr>
          <p:spPr bwMode="auto">
            <a:xfrm>
              <a:off x="3700" y="2122"/>
              <a:ext cx="243" cy="182"/>
            </a:xfrm>
            <a:custGeom>
              <a:avLst/>
              <a:gdLst>
                <a:gd name="T0" fmla="*/ 41 w 246"/>
                <a:gd name="T1" fmla="*/ 30 h 185"/>
                <a:gd name="T2" fmla="*/ 41 w 246"/>
                <a:gd name="T3" fmla="*/ 30 h 185"/>
                <a:gd name="T4" fmla="*/ 41 w 246"/>
                <a:gd name="T5" fmla="*/ 30 h 185"/>
                <a:gd name="T6" fmla="*/ 41 w 246"/>
                <a:gd name="T7" fmla="*/ 30 h 185"/>
                <a:gd name="T8" fmla="*/ 41 w 246"/>
                <a:gd name="T9" fmla="*/ 32 h 185"/>
                <a:gd name="T10" fmla="*/ 41 w 246"/>
                <a:gd name="T11" fmla="*/ 34 h 185"/>
                <a:gd name="T12" fmla="*/ 41 w 246"/>
                <a:gd name="T13" fmla="*/ 35 h 185"/>
                <a:gd name="T14" fmla="*/ 41 w 246"/>
                <a:gd name="T15" fmla="*/ 38 h 185"/>
                <a:gd name="T16" fmla="*/ 41 w 246"/>
                <a:gd name="T17" fmla="*/ 35 h 185"/>
                <a:gd name="T18" fmla="*/ 54 w 246"/>
                <a:gd name="T19" fmla="*/ 30 h 185"/>
                <a:gd name="T20" fmla="*/ 52 w 246"/>
                <a:gd name="T21" fmla="*/ 30 h 185"/>
                <a:gd name="T22" fmla="*/ 51 w 246"/>
                <a:gd name="T23" fmla="*/ 30 h 185"/>
                <a:gd name="T24" fmla="*/ 46 w 246"/>
                <a:gd name="T25" fmla="*/ 30 h 185"/>
                <a:gd name="T26" fmla="*/ 41 w 246"/>
                <a:gd name="T27" fmla="*/ 30 h 185"/>
                <a:gd name="T28" fmla="*/ 41 w 246"/>
                <a:gd name="T29" fmla="*/ 30 h 185"/>
                <a:gd name="T30" fmla="*/ 41 w 246"/>
                <a:gd name="T31" fmla="*/ 30 h 185"/>
                <a:gd name="T32" fmla="*/ 75 w 246"/>
                <a:gd name="T33" fmla="*/ 30 h 185"/>
                <a:gd name="T34" fmla="*/ 78 w 246"/>
                <a:gd name="T35" fmla="*/ 30 h 185"/>
                <a:gd name="T36" fmla="*/ 78 w 246"/>
                <a:gd name="T37" fmla="*/ 30 h 185"/>
                <a:gd name="T38" fmla="*/ 77 w 246"/>
                <a:gd name="T39" fmla="*/ 30 h 185"/>
                <a:gd name="T40" fmla="*/ 76 w 246"/>
                <a:gd name="T41" fmla="*/ 30 h 185"/>
                <a:gd name="T42" fmla="*/ 70 w 246"/>
                <a:gd name="T43" fmla="*/ 36 h 185"/>
                <a:gd name="T44" fmla="*/ 64 w 246"/>
                <a:gd name="T45" fmla="*/ 40 h 185"/>
                <a:gd name="T46" fmla="*/ 67 w 246"/>
                <a:gd name="T47" fmla="*/ 43 h 185"/>
                <a:gd name="T48" fmla="*/ 69 w 246"/>
                <a:gd name="T49" fmla="*/ 42 h 185"/>
                <a:gd name="T50" fmla="*/ 87 w 246"/>
                <a:gd name="T51" fmla="*/ 34 h 185"/>
                <a:gd name="T52" fmla="*/ 81 w 246"/>
                <a:gd name="T53" fmla="*/ 30 h 185"/>
                <a:gd name="T54" fmla="*/ 70 w 246"/>
                <a:gd name="T55" fmla="*/ 2 h 185"/>
                <a:gd name="T56" fmla="*/ 67 w 246"/>
                <a:gd name="T57" fmla="*/ 0 h 185"/>
                <a:gd name="T58" fmla="*/ 62 w 246"/>
                <a:gd name="T59" fmla="*/ 5 h 185"/>
                <a:gd name="T60" fmla="*/ 61 w 246"/>
                <a:gd name="T61" fmla="*/ 7 h 185"/>
                <a:gd name="T62" fmla="*/ 65 w 246"/>
                <a:gd name="T63" fmla="*/ 28 h 185"/>
                <a:gd name="T64" fmla="*/ 64 w 246"/>
                <a:gd name="T65" fmla="*/ 30 h 185"/>
                <a:gd name="T66" fmla="*/ 62 w 246"/>
                <a:gd name="T67" fmla="*/ 30 h 185"/>
                <a:gd name="T68" fmla="*/ 50 w 246"/>
                <a:gd name="T69" fmla="*/ 30 h 185"/>
                <a:gd name="T70" fmla="*/ 41 w 246"/>
                <a:gd name="T71" fmla="*/ 30 h 185"/>
                <a:gd name="T72" fmla="*/ 31 w 246"/>
                <a:gd name="T73" fmla="*/ 30 h 185"/>
                <a:gd name="T74" fmla="*/ 26 w 246"/>
                <a:gd name="T75" fmla="*/ 30 h 185"/>
                <a:gd name="T76" fmla="*/ 20 w 246"/>
                <a:gd name="T77" fmla="*/ 30 h 185"/>
                <a:gd name="T78" fmla="*/ 15 w 246"/>
                <a:gd name="T79" fmla="*/ 30 h 185"/>
                <a:gd name="T80" fmla="*/ 3 w 246"/>
                <a:gd name="T81" fmla="*/ 30 h 185"/>
                <a:gd name="T82" fmla="*/ 1 w 246"/>
                <a:gd name="T83" fmla="*/ 30 h 185"/>
                <a:gd name="T84" fmla="*/ 0 w 246"/>
                <a:gd name="T85" fmla="*/ 30 h 185"/>
                <a:gd name="T86" fmla="*/ 15 w 246"/>
                <a:gd name="T87" fmla="*/ 30 h 185"/>
                <a:gd name="T88" fmla="*/ 30 w 246"/>
                <a:gd name="T89" fmla="*/ 31 h 185"/>
                <a:gd name="T90" fmla="*/ 31 w 246"/>
                <a:gd name="T91" fmla="*/ 32 h 185"/>
                <a:gd name="T92" fmla="*/ 41 w 246"/>
                <a:gd name="T93" fmla="*/ 30 h 185"/>
                <a:gd name="T94" fmla="*/ 41 w 246"/>
                <a:gd name="T95" fmla="*/ 30 h 185"/>
                <a:gd name="T96" fmla="*/ 40 w 246"/>
                <a:gd name="T97" fmla="*/ 30 h 185"/>
                <a:gd name="T98" fmla="*/ 41 w 246"/>
                <a:gd name="T99" fmla="*/ 30 h 185"/>
                <a:gd name="T100" fmla="*/ 41 w 246"/>
                <a:gd name="T101" fmla="*/ 30 h 18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46"/>
                <a:gd name="T154" fmla="*/ 0 h 185"/>
                <a:gd name="T155" fmla="*/ 246 w 246"/>
                <a:gd name="T156" fmla="*/ 185 h 18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46" h="185">
                  <a:moveTo>
                    <a:pt x="105" y="102"/>
                  </a:moveTo>
                  <a:lnTo>
                    <a:pt x="109" y="115"/>
                  </a:lnTo>
                  <a:lnTo>
                    <a:pt x="111" y="126"/>
                  </a:lnTo>
                  <a:lnTo>
                    <a:pt x="113" y="137"/>
                  </a:lnTo>
                  <a:lnTo>
                    <a:pt x="113" y="141"/>
                  </a:lnTo>
                  <a:lnTo>
                    <a:pt x="112" y="144"/>
                  </a:lnTo>
                  <a:lnTo>
                    <a:pt x="111" y="148"/>
                  </a:lnTo>
                  <a:lnTo>
                    <a:pt x="111" y="149"/>
                  </a:lnTo>
                  <a:lnTo>
                    <a:pt x="109" y="151"/>
                  </a:lnTo>
                  <a:lnTo>
                    <a:pt x="106" y="153"/>
                  </a:lnTo>
                  <a:lnTo>
                    <a:pt x="104" y="155"/>
                  </a:lnTo>
                  <a:lnTo>
                    <a:pt x="98" y="159"/>
                  </a:lnTo>
                  <a:lnTo>
                    <a:pt x="97" y="160"/>
                  </a:lnTo>
                  <a:lnTo>
                    <a:pt x="96" y="162"/>
                  </a:lnTo>
                  <a:lnTo>
                    <a:pt x="100" y="170"/>
                  </a:lnTo>
                  <a:lnTo>
                    <a:pt x="101" y="171"/>
                  </a:lnTo>
                  <a:lnTo>
                    <a:pt x="104" y="171"/>
                  </a:lnTo>
                  <a:lnTo>
                    <a:pt x="131" y="160"/>
                  </a:lnTo>
                  <a:lnTo>
                    <a:pt x="162" y="151"/>
                  </a:lnTo>
                  <a:lnTo>
                    <a:pt x="165" y="149"/>
                  </a:lnTo>
                  <a:lnTo>
                    <a:pt x="165" y="148"/>
                  </a:lnTo>
                  <a:lnTo>
                    <a:pt x="162" y="140"/>
                  </a:lnTo>
                  <a:lnTo>
                    <a:pt x="161" y="138"/>
                  </a:lnTo>
                  <a:lnTo>
                    <a:pt x="160" y="138"/>
                  </a:lnTo>
                  <a:lnTo>
                    <a:pt x="158" y="138"/>
                  </a:lnTo>
                  <a:lnTo>
                    <a:pt x="150" y="138"/>
                  </a:lnTo>
                  <a:lnTo>
                    <a:pt x="142" y="137"/>
                  </a:lnTo>
                  <a:lnTo>
                    <a:pt x="136" y="134"/>
                  </a:lnTo>
                  <a:lnTo>
                    <a:pt x="134" y="133"/>
                  </a:lnTo>
                  <a:lnTo>
                    <a:pt x="131" y="130"/>
                  </a:lnTo>
                  <a:lnTo>
                    <a:pt x="126" y="114"/>
                  </a:lnTo>
                  <a:lnTo>
                    <a:pt x="119" y="97"/>
                  </a:lnTo>
                  <a:lnTo>
                    <a:pt x="202" y="70"/>
                  </a:lnTo>
                  <a:lnTo>
                    <a:pt x="210" y="97"/>
                  </a:lnTo>
                  <a:lnTo>
                    <a:pt x="214" y="115"/>
                  </a:lnTo>
                  <a:lnTo>
                    <a:pt x="217" y="122"/>
                  </a:lnTo>
                  <a:lnTo>
                    <a:pt x="217" y="126"/>
                  </a:lnTo>
                  <a:lnTo>
                    <a:pt x="217" y="132"/>
                  </a:lnTo>
                  <a:lnTo>
                    <a:pt x="217" y="136"/>
                  </a:lnTo>
                  <a:lnTo>
                    <a:pt x="216" y="138"/>
                  </a:lnTo>
                  <a:lnTo>
                    <a:pt x="216" y="141"/>
                  </a:lnTo>
                  <a:lnTo>
                    <a:pt x="213" y="145"/>
                  </a:lnTo>
                  <a:lnTo>
                    <a:pt x="205" y="156"/>
                  </a:lnTo>
                  <a:lnTo>
                    <a:pt x="198" y="163"/>
                  </a:lnTo>
                  <a:lnTo>
                    <a:pt x="188" y="174"/>
                  </a:lnTo>
                  <a:lnTo>
                    <a:pt x="186" y="177"/>
                  </a:lnTo>
                  <a:lnTo>
                    <a:pt x="186" y="178"/>
                  </a:lnTo>
                  <a:lnTo>
                    <a:pt x="191" y="185"/>
                  </a:lnTo>
                  <a:lnTo>
                    <a:pt x="192" y="185"/>
                  </a:lnTo>
                  <a:lnTo>
                    <a:pt x="195" y="183"/>
                  </a:lnTo>
                  <a:lnTo>
                    <a:pt x="218" y="171"/>
                  </a:lnTo>
                  <a:lnTo>
                    <a:pt x="246" y="157"/>
                  </a:lnTo>
                  <a:lnTo>
                    <a:pt x="239" y="138"/>
                  </a:lnTo>
                  <a:lnTo>
                    <a:pt x="227" y="102"/>
                  </a:lnTo>
                  <a:lnTo>
                    <a:pt x="209" y="46"/>
                  </a:lnTo>
                  <a:lnTo>
                    <a:pt x="197" y="2"/>
                  </a:lnTo>
                  <a:lnTo>
                    <a:pt x="195" y="0"/>
                  </a:lnTo>
                  <a:lnTo>
                    <a:pt x="192" y="0"/>
                  </a:lnTo>
                  <a:lnTo>
                    <a:pt x="183" y="3"/>
                  </a:lnTo>
                  <a:lnTo>
                    <a:pt x="182" y="5"/>
                  </a:lnTo>
                  <a:lnTo>
                    <a:pt x="180" y="6"/>
                  </a:lnTo>
                  <a:lnTo>
                    <a:pt x="180" y="7"/>
                  </a:lnTo>
                  <a:lnTo>
                    <a:pt x="186" y="24"/>
                  </a:lnTo>
                  <a:lnTo>
                    <a:pt x="187" y="28"/>
                  </a:lnTo>
                  <a:lnTo>
                    <a:pt x="187" y="29"/>
                  </a:lnTo>
                  <a:lnTo>
                    <a:pt x="186" y="32"/>
                  </a:lnTo>
                  <a:lnTo>
                    <a:pt x="184" y="35"/>
                  </a:lnTo>
                  <a:lnTo>
                    <a:pt x="182" y="37"/>
                  </a:lnTo>
                  <a:lnTo>
                    <a:pt x="177" y="40"/>
                  </a:lnTo>
                  <a:lnTo>
                    <a:pt x="158" y="47"/>
                  </a:lnTo>
                  <a:lnTo>
                    <a:pt x="132" y="55"/>
                  </a:lnTo>
                  <a:lnTo>
                    <a:pt x="112" y="62"/>
                  </a:lnTo>
                  <a:lnTo>
                    <a:pt x="56" y="80"/>
                  </a:lnTo>
                  <a:lnTo>
                    <a:pt x="31" y="86"/>
                  </a:lnTo>
                  <a:lnTo>
                    <a:pt x="29" y="86"/>
                  </a:lnTo>
                  <a:lnTo>
                    <a:pt x="26" y="85"/>
                  </a:lnTo>
                  <a:lnTo>
                    <a:pt x="23" y="82"/>
                  </a:lnTo>
                  <a:lnTo>
                    <a:pt x="20" y="78"/>
                  </a:lnTo>
                  <a:lnTo>
                    <a:pt x="16" y="66"/>
                  </a:lnTo>
                  <a:lnTo>
                    <a:pt x="15" y="65"/>
                  </a:lnTo>
                  <a:lnTo>
                    <a:pt x="12" y="65"/>
                  </a:lnTo>
                  <a:lnTo>
                    <a:pt x="3" y="69"/>
                  </a:lnTo>
                  <a:lnTo>
                    <a:pt x="1" y="69"/>
                  </a:lnTo>
                  <a:lnTo>
                    <a:pt x="1" y="70"/>
                  </a:lnTo>
                  <a:lnTo>
                    <a:pt x="0" y="70"/>
                  </a:lnTo>
                  <a:lnTo>
                    <a:pt x="0" y="71"/>
                  </a:lnTo>
                  <a:lnTo>
                    <a:pt x="7" y="85"/>
                  </a:lnTo>
                  <a:lnTo>
                    <a:pt x="15" y="108"/>
                  </a:lnTo>
                  <a:lnTo>
                    <a:pt x="25" y="136"/>
                  </a:lnTo>
                  <a:lnTo>
                    <a:pt x="30" y="151"/>
                  </a:lnTo>
                  <a:lnTo>
                    <a:pt x="30" y="152"/>
                  </a:lnTo>
                  <a:lnTo>
                    <a:pt x="31" y="152"/>
                  </a:lnTo>
                  <a:lnTo>
                    <a:pt x="34" y="152"/>
                  </a:lnTo>
                  <a:lnTo>
                    <a:pt x="44" y="149"/>
                  </a:lnTo>
                  <a:lnTo>
                    <a:pt x="45" y="148"/>
                  </a:lnTo>
                  <a:lnTo>
                    <a:pt x="45" y="145"/>
                  </a:lnTo>
                  <a:lnTo>
                    <a:pt x="41" y="136"/>
                  </a:lnTo>
                  <a:lnTo>
                    <a:pt x="40" y="130"/>
                  </a:lnTo>
                  <a:lnTo>
                    <a:pt x="40" y="126"/>
                  </a:lnTo>
                  <a:lnTo>
                    <a:pt x="41" y="125"/>
                  </a:lnTo>
                  <a:lnTo>
                    <a:pt x="41" y="123"/>
                  </a:lnTo>
                  <a:lnTo>
                    <a:pt x="45" y="121"/>
                  </a:lnTo>
                  <a:lnTo>
                    <a:pt x="105" y="102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2" name="Freeform 550"/>
            <p:cNvSpPr>
              <a:spLocks noChangeAspect="1"/>
            </p:cNvSpPr>
            <p:nvPr/>
          </p:nvSpPr>
          <p:spPr bwMode="auto">
            <a:xfrm>
              <a:off x="1893" y="2858"/>
              <a:ext cx="321" cy="243"/>
            </a:xfrm>
            <a:custGeom>
              <a:avLst/>
              <a:gdLst>
                <a:gd name="T0" fmla="*/ 403 w 319"/>
                <a:gd name="T1" fmla="*/ 61 h 245"/>
                <a:gd name="T2" fmla="*/ 403 w 319"/>
                <a:gd name="T3" fmla="*/ 61 h 245"/>
                <a:gd name="T4" fmla="*/ 380 w 319"/>
                <a:gd name="T5" fmla="*/ 61 h 245"/>
                <a:gd name="T6" fmla="*/ 354 w 319"/>
                <a:gd name="T7" fmla="*/ 49 h 245"/>
                <a:gd name="T8" fmla="*/ 314 w 319"/>
                <a:gd name="T9" fmla="*/ 2 h 245"/>
                <a:gd name="T10" fmla="*/ 310 w 319"/>
                <a:gd name="T11" fmla="*/ 0 h 245"/>
                <a:gd name="T12" fmla="*/ 280 w 319"/>
                <a:gd name="T13" fmla="*/ 6 h 245"/>
                <a:gd name="T14" fmla="*/ 274 w 319"/>
                <a:gd name="T15" fmla="*/ 11 h 245"/>
                <a:gd name="T16" fmla="*/ 282 w 319"/>
                <a:gd name="T17" fmla="*/ 18 h 245"/>
                <a:gd name="T18" fmla="*/ 282 w 319"/>
                <a:gd name="T19" fmla="*/ 23 h 245"/>
                <a:gd name="T20" fmla="*/ 280 w 319"/>
                <a:gd name="T21" fmla="*/ 30 h 245"/>
                <a:gd name="T22" fmla="*/ 258 w 319"/>
                <a:gd name="T23" fmla="*/ 47 h 245"/>
                <a:gd name="T24" fmla="*/ 196 w 319"/>
                <a:gd name="T25" fmla="*/ 61 h 245"/>
                <a:gd name="T26" fmla="*/ 5 w 319"/>
                <a:gd name="T27" fmla="*/ 113 h 245"/>
                <a:gd name="T28" fmla="*/ 0 w 319"/>
                <a:gd name="T29" fmla="*/ 117 h 245"/>
                <a:gd name="T30" fmla="*/ 0 w 319"/>
                <a:gd name="T31" fmla="*/ 119 h 245"/>
                <a:gd name="T32" fmla="*/ 5 w 319"/>
                <a:gd name="T33" fmla="*/ 122 h 245"/>
                <a:gd name="T34" fmla="*/ 10 w 319"/>
                <a:gd name="T35" fmla="*/ 123 h 245"/>
                <a:gd name="T36" fmla="*/ 171 w 319"/>
                <a:gd name="T37" fmla="*/ 119 h 245"/>
                <a:gd name="T38" fmla="*/ 298 w 319"/>
                <a:gd name="T39" fmla="*/ 114 h 245"/>
                <a:gd name="T40" fmla="*/ 445 w 319"/>
                <a:gd name="T41" fmla="*/ 112 h 245"/>
                <a:gd name="T42" fmla="*/ 480 w 319"/>
                <a:gd name="T43" fmla="*/ 112 h 245"/>
                <a:gd name="T44" fmla="*/ 489 w 319"/>
                <a:gd name="T45" fmla="*/ 113 h 245"/>
                <a:gd name="T46" fmla="*/ 505 w 319"/>
                <a:gd name="T47" fmla="*/ 116 h 245"/>
                <a:gd name="T48" fmla="*/ 522 w 319"/>
                <a:gd name="T49" fmla="*/ 123 h 245"/>
                <a:gd name="T50" fmla="*/ 526 w 319"/>
                <a:gd name="T51" fmla="*/ 124 h 245"/>
                <a:gd name="T52" fmla="*/ 544 w 319"/>
                <a:gd name="T53" fmla="*/ 119 h 245"/>
                <a:gd name="T54" fmla="*/ 549 w 319"/>
                <a:gd name="T55" fmla="*/ 117 h 245"/>
                <a:gd name="T56" fmla="*/ 529 w 319"/>
                <a:gd name="T57" fmla="*/ 110 h 245"/>
                <a:gd name="T58" fmla="*/ 484 w 319"/>
                <a:gd name="T59" fmla="*/ 86 h 245"/>
                <a:gd name="T60" fmla="*/ 466 w 319"/>
                <a:gd name="T61" fmla="*/ 69 h 245"/>
                <a:gd name="T62" fmla="*/ 445 w 319"/>
                <a:gd name="T63" fmla="*/ 77 h 245"/>
                <a:gd name="T64" fmla="*/ 442 w 319"/>
                <a:gd name="T65" fmla="*/ 81 h 245"/>
                <a:gd name="T66" fmla="*/ 450 w 319"/>
                <a:gd name="T67" fmla="*/ 88 h 245"/>
                <a:gd name="T68" fmla="*/ 456 w 319"/>
                <a:gd name="T69" fmla="*/ 95 h 245"/>
                <a:gd name="T70" fmla="*/ 451 w 319"/>
                <a:gd name="T71" fmla="*/ 97 h 245"/>
                <a:gd name="T72" fmla="*/ 442 w 319"/>
                <a:gd name="T73" fmla="*/ 98 h 245"/>
                <a:gd name="T74" fmla="*/ 354 w 319"/>
                <a:gd name="T75" fmla="*/ 100 h 245"/>
                <a:gd name="T76" fmla="*/ 238 w 319"/>
                <a:gd name="T77" fmla="*/ 104 h 245"/>
                <a:gd name="T78" fmla="*/ 175 w 319"/>
                <a:gd name="T79" fmla="*/ 109 h 245"/>
                <a:gd name="T80" fmla="*/ 65 w 319"/>
                <a:gd name="T81" fmla="*/ 110 h 245"/>
                <a:gd name="T82" fmla="*/ 222 w 319"/>
                <a:gd name="T83" fmla="*/ 61 h 245"/>
                <a:gd name="T84" fmla="*/ 280 w 319"/>
                <a:gd name="T85" fmla="*/ 61 h 245"/>
                <a:gd name="T86" fmla="*/ 312 w 319"/>
                <a:gd name="T87" fmla="*/ 61 h 245"/>
                <a:gd name="T88" fmla="*/ 328 w 319"/>
                <a:gd name="T89" fmla="*/ 61 h 245"/>
                <a:gd name="T90" fmla="*/ 340 w 319"/>
                <a:gd name="T91" fmla="*/ 61 h 245"/>
                <a:gd name="T92" fmla="*/ 348 w 319"/>
                <a:gd name="T93" fmla="*/ 61 h 245"/>
                <a:gd name="T94" fmla="*/ 364 w 319"/>
                <a:gd name="T95" fmla="*/ 61 h 245"/>
                <a:gd name="T96" fmla="*/ 370 w 319"/>
                <a:gd name="T97" fmla="*/ 61 h 245"/>
                <a:gd name="T98" fmla="*/ 400 w 319"/>
                <a:gd name="T99" fmla="*/ 61 h 24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19"/>
                <a:gd name="T151" fmla="*/ 0 h 245"/>
                <a:gd name="T152" fmla="*/ 319 w 319"/>
                <a:gd name="T153" fmla="*/ 245 h 245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19" h="245">
                  <a:moveTo>
                    <a:pt x="230" y="103"/>
                  </a:moveTo>
                  <a:lnTo>
                    <a:pt x="231" y="101"/>
                  </a:lnTo>
                  <a:lnTo>
                    <a:pt x="231" y="100"/>
                  </a:lnTo>
                  <a:lnTo>
                    <a:pt x="231" y="98"/>
                  </a:lnTo>
                  <a:lnTo>
                    <a:pt x="231" y="97"/>
                  </a:lnTo>
                  <a:lnTo>
                    <a:pt x="220" y="77"/>
                  </a:lnTo>
                  <a:lnTo>
                    <a:pt x="213" y="62"/>
                  </a:lnTo>
                  <a:lnTo>
                    <a:pt x="207" y="49"/>
                  </a:lnTo>
                  <a:lnTo>
                    <a:pt x="194" y="21"/>
                  </a:lnTo>
                  <a:lnTo>
                    <a:pt x="187" y="2"/>
                  </a:lnTo>
                  <a:lnTo>
                    <a:pt x="186" y="0"/>
                  </a:lnTo>
                  <a:lnTo>
                    <a:pt x="185" y="0"/>
                  </a:lnTo>
                  <a:lnTo>
                    <a:pt x="183" y="0"/>
                  </a:lnTo>
                  <a:lnTo>
                    <a:pt x="170" y="6"/>
                  </a:lnTo>
                  <a:lnTo>
                    <a:pt x="167" y="8"/>
                  </a:lnTo>
                  <a:lnTo>
                    <a:pt x="167" y="11"/>
                  </a:lnTo>
                  <a:lnTo>
                    <a:pt x="170" y="15"/>
                  </a:lnTo>
                  <a:lnTo>
                    <a:pt x="171" y="18"/>
                  </a:lnTo>
                  <a:lnTo>
                    <a:pt x="171" y="21"/>
                  </a:lnTo>
                  <a:lnTo>
                    <a:pt x="171" y="23"/>
                  </a:lnTo>
                  <a:lnTo>
                    <a:pt x="171" y="26"/>
                  </a:lnTo>
                  <a:lnTo>
                    <a:pt x="170" y="30"/>
                  </a:lnTo>
                  <a:lnTo>
                    <a:pt x="167" y="36"/>
                  </a:lnTo>
                  <a:lnTo>
                    <a:pt x="159" y="47"/>
                  </a:lnTo>
                  <a:lnTo>
                    <a:pt x="142" y="66"/>
                  </a:lnTo>
                  <a:lnTo>
                    <a:pt x="106" y="107"/>
                  </a:lnTo>
                  <a:lnTo>
                    <a:pt x="96" y="118"/>
                  </a:lnTo>
                  <a:lnTo>
                    <a:pt x="5" y="224"/>
                  </a:lnTo>
                  <a:lnTo>
                    <a:pt x="2" y="227"/>
                  </a:lnTo>
                  <a:lnTo>
                    <a:pt x="0" y="231"/>
                  </a:lnTo>
                  <a:lnTo>
                    <a:pt x="0" y="234"/>
                  </a:lnTo>
                  <a:lnTo>
                    <a:pt x="0" y="236"/>
                  </a:lnTo>
                  <a:lnTo>
                    <a:pt x="3" y="239"/>
                  </a:lnTo>
                  <a:lnTo>
                    <a:pt x="5" y="242"/>
                  </a:lnTo>
                  <a:lnTo>
                    <a:pt x="7" y="242"/>
                  </a:lnTo>
                  <a:lnTo>
                    <a:pt x="10" y="243"/>
                  </a:lnTo>
                  <a:lnTo>
                    <a:pt x="35" y="240"/>
                  </a:lnTo>
                  <a:lnTo>
                    <a:pt x="81" y="236"/>
                  </a:lnTo>
                  <a:lnTo>
                    <a:pt x="156" y="228"/>
                  </a:lnTo>
                  <a:lnTo>
                    <a:pt x="179" y="225"/>
                  </a:lnTo>
                  <a:lnTo>
                    <a:pt x="215" y="223"/>
                  </a:lnTo>
                  <a:lnTo>
                    <a:pt x="250" y="221"/>
                  </a:lnTo>
                  <a:lnTo>
                    <a:pt x="264" y="221"/>
                  </a:lnTo>
                  <a:lnTo>
                    <a:pt x="273" y="221"/>
                  </a:lnTo>
                  <a:lnTo>
                    <a:pt x="276" y="221"/>
                  </a:lnTo>
                  <a:lnTo>
                    <a:pt x="279" y="223"/>
                  </a:lnTo>
                  <a:lnTo>
                    <a:pt x="284" y="225"/>
                  </a:lnTo>
                  <a:lnTo>
                    <a:pt x="290" y="230"/>
                  </a:lnTo>
                  <a:lnTo>
                    <a:pt x="295" y="236"/>
                  </a:lnTo>
                  <a:lnTo>
                    <a:pt x="301" y="243"/>
                  </a:lnTo>
                  <a:lnTo>
                    <a:pt x="302" y="245"/>
                  </a:lnTo>
                  <a:lnTo>
                    <a:pt x="304" y="245"/>
                  </a:lnTo>
                  <a:lnTo>
                    <a:pt x="306" y="243"/>
                  </a:lnTo>
                  <a:lnTo>
                    <a:pt x="316" y="236"/>
                  </a:lnTo>
                  <a:lnTo>
                    <a:pt x="319" y="234"/>
                  </a:lnTo>
                  <a:lnTo>
                    <a:pt x="319" y="232"/>
                  </a:lnTo>
                  <a:lnTo>
                    <a:pt x="317" y="231"/>
                  </a:lnTo>
                  <a:lnTo>
                    <a:pt x="306" y="217"/>
                  </a:lnTo>
                  <a:lnTo>
                    <a:pt x="293" y="200"/>
                  </a:lnTo>
                  <a:lnTo>
                    <a:pt x="276" y="176"/>
                  </a:lnTo>
                  <a:lnTo>
                    <a:pt x="265" y="160"/>
                  </a:lnTo>
                  <a:lnTo>
                    <a:pt x="264" y="159"/>
                  </a:lnTo>
                  <a:lnTo>
                    <a:pt x="261" y="159"/>
                  </a:lnTo>
                  <a:lnTo>
                    <a:pt x="250" y="167"/>
                  </a:lnTo>
                  <a:lnTo>
                    <a:pt x="248" y="169"/>
                  </a:lnTo>
                  <a:lnTo>
                    <a:pt x="248" y="171"/>
                  </a:lnTo>
                  <a:lnTo>
                    <a:pt x="249" y="172"/>
                  </a:lnTo>
                  <a:lnTo>
                    <a:pt x="253" y="178"/>
                  </a:lnTo>
                  <a:lnTo>
                    <a:pt x="256" y="183"/>
                  </a:lnTo>
                  <a:lnTo>
                    <a:pt x="257" y="187"/>
                  </a:lnTo>
                  <a:lnTo>
                    <a:pt x="257" y="190"/>
                  </a:lnTo>
                  <a:lnTo>
                    <a:pt x="254" y="191"/>
                  </a:lnTo>
                  <a:lnTo>
                    <a:pt x="252" y="191"/>
                  </a:lnTo>
                  <a:lnTo>
                    <a:pt x="248" y="193"/>
                  </a:lnTo>
                  <a:lnTo>
                    <a:pt x="234" y="194"/>
                  </a:lnTo>
                  <a:lnTo>
                    <a:pt x="207" y="197"/>
                  </a:lnTo>
                  <a:lnTo>
                    <a:pt x="166" y="205"/>
                  </a:lnTo>
                  <a:lnTo>
                    <a:pt x="148" y="206"/>
                  </a:lnTo>
                  <a:lnTo>
                    <a:pt x="117" y="212"/>
                  </a:lnTo>
                  <a:lnTo>
                    <a:pt x="85" y="216"/>
                  </a:lnTo>
                  <a:lnTo>
                    <a:pt x="66" y="219"/>
                  </a:lnTo>
                  <a:lnTo>
                    <a:pt x="65" y="217"/>
                  </a:lnTo>
                  <a:lnTo>
                    <a:pt x="96" y="183"/>
                  </a:lnTo>
                  <a:lnTo>
                    <a:pt x="132" y="146"/>
                  </a:lnTo>
                  <a:lnTo>
                    <a:pt x="153" y="122"/>
                  </a:lnTo>
                  <a:lnTo>
                    <a:pt x="170" y="103"/>
                  </a:lnTo>
                  <a:lnTo>
                    <a:pt x="182" y="89"/>
                  </a:lnTo>
                  <a:lnTo>
                    <a:pt x="186" y="85"/>
                  </a:lnTo>
                  <a:lnTo>
                    <a:pt x="192" y="82"/>
                  </a:lnTo>
                  <a:lnTo>
                    <a:pt x="194" y="82"/>
                  </a:lnTo>
                  <a:lnTo>
                    <a:pt x="196" y="82"/>
                  </a:lnTo>
                  <a:lnTo>
                    <a:pt x="200" y="85"/>
                  </a:lnTo>
                  <a:lnTo>
                    <a:pt x="203" y="86"/>
                  </a:lnTo>
                  <a:lnTo>
                    <a:pt x="204" y="89"/>
                  </a:lnTo>
                  <a:lnTo>
                    <a:pt x="207" y="94"/>
                  </a:lnTo>
                  <a:lnTo>
                    <a:pt x="212" y="107"/>
                  </a:lnTo>
                  <a:lnTo>
                    <a:pt x="213" y="108"/>
                  </a:lnTo>
                  <a:lnTo>
                    <a:pt x="215" y="108"/>
                  </a:lnTo>
                  <a:lnTo>
                    <a:pt x="218" y="108"/>
                  </a:lnTo>
                  <a:lnTo>
                    <a:pt x="230" y="103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3" name="Freeform 551"/>
            <p:cNvSpPr>
              <a:spLocks noChangeAspect="1"/>
            </p:cNvSpPr>
            <p:nvPr/>
          </p:nvSpPr>
          <p:spPr bwMode="auto">
            <a:xfrm>
              <a:off x="2065" y="3126"/>
              <a:ext cx="268" cy="275"/>
            </a:xfrm>
            <a:custGeom>
              <a:avLst/>
              <a:gdLst>
                <a:gd name="T0" fmla="*/ 134 w 269"/>
                <a:gd name="T1" fmla="*/ 88 h 276"/>
                <a:gd name="T2" fmla="*/ 137 w 269"/>
                <a:gd name="T3" fmla="*/ 84 h 276"/>
                <a:gd name="T4" fmla="*/ 142 w 269"/>
                <a:gd name="T5" fmla="*/ 84 h 276"/>
                <a:gd name="T6" fmla="*/ 149 w 269"/>
                <a:gd name="T7" fmla="*/ 86 h 276"/>
                <a:gd name="T8" fmla="*/ 164 w 269"/>
                <a:gd name="T9" fmla="*/ 100 h 276"/>
                <a:gd name="T10" fmla="*/ 167 w 269"/>
                <a:gd name="T11" fmla="*/ 101 h 276"/>
                <a:gd name="T12" fmla="*/ 169 w 269"/>
                <a:gd name="T13" fmla="*/ 99 h 276"/>
                <a:gd name="T14" fmla="*/ 179 w 269"/>
                <a:gd name="T15" fmla="*/ 88 h 276"/>
                <a:gd name="T16" fmla="*/ 178 w 269"/>
                <a:gd name="T17" fmla="*/ 85 h 276"/>
                <a:gd name="T18" fmla="*/ 139 w 269"/>
                <a:gd name="T19" fmla="*/ 50 h 276"/>
                <a:gd name="T20" fmla="*/ 134 w 269"/>
                <a:gd name="T21" fmla="*/ 20 h 276"/>
                <a:gd name="T22" fmla="*/ 134 w 269"/>
                <a:gd name="T23" fmla="*/ 0 h 276"/>
                <a:gd name="T24" fmla="*/ 134 w 269"/>
                <a:gd name="T25" fmla="*/ 2 h 276"/>
                <a:gd name="T26" fmla="*/ 134 w 269"/>
                <a:gd name="T27" fmla="*/ 14 h 276"/>
                <a:gd name="T28" fmla="*/ 134 w 269"/>
                <a:gd name="T29" fmla="*/ 17 h 276"/>
                <a:gd name="T30" fmla="*/ 134 w 269"/>
                <a:gd name="T31" fmla="*/ 31 h 276"/>
                <a:gd name="T32" fmla="*/ 134 w 269"/>
                <a:gd name="T33" fmla="*/ 40 h 276"/>
                <a:gd name="T34" fmla="*/ 134 w 269"/>
                <a:gd name="T35" fmla="*/ 47 h 276"/>
                <a:gd name="T36" fmla="*/ 134 w 269"/>
                <a:gd name="T37" fmla="*/ 52 h 276"/>
                <a:gd name="T38" fmla="*/ 134 w 269"/>
                <a:gd name="T39" fmla="*/ 104 h 276"/>
                <a:gd name="T40" fmla="*/ 83 w 269"/>
                <a:gd name="T41" fmla="*/ 138 h 276"/>
                <a:gd name="T42" fmla="*/ 48 w 269"/>
                <a:gd name="T43" fmla="*/ 138 h 276"/>
                <a:gd name="T44" fmla="*/ 42 w 269"/>
                <a:gd name="T45" fmla="*/ 138 h 276"/>
                <a:gd name="T46" fmla="*/ 33 w 269"/>
                <a:gd name="T47" fmla="*/ 138 h 276"/>
                <a:gd name="T48" fmla="*/ 16 w 269"/>
                <a:gd name="T49" fmla="*/ 138 h 276"/>
                <a:gd name="T50" fmla="*/ 11 w 269"/>
                <a:gd name="T51" fmla="*/ 138 h 276"/>
                <a:gd name="T52" fmla="*/ 1 w 269"/>
                <a:gd name="T53" fmla="*/ 138 h 276"/>
                <a:gd name="T54" fmla="*/ 0 w 269"/>
                <a:gd name="T55" fmla="*/ 138 h 276"/>
                <a:gd name="T56" fmla="*/ 18 w 269"/>
                <a:gd name="T57" fmla="*/ 138 h 276"/>
                <a:gd name="T58" fmla="*/ 71 w 269"/>
                <a:gd name="T59" fmla="*/ 168 h 276"/>
                <a:gd name="T60" fmla="*/ 89 w 269"/>
                <a:gd name="T61" fmla="*/ 185 h 276"/>
                <a:gd name="T62" fmla="*/ 92 w 269"/>
                <a:gd name="T63" fmla="*/ 185 h 276"/>
                <a:gd name="T64" fmla="*/ 102 w 269"/>
                <a:gd name="T65" fmla="*/ 174 h 276"/>
                <a:gd name="T66" fmla="*/ 102 w 269"/>
                <a:gd name="T67" fmla="*/ 170 h 276"/>
                <a:gd name="T68" fmla="*/ 92 w 269"/>
                <a:gd name="T69" fmla="*/ 159 h 276"/>
                <a:gd name="T70" fmla="*/ 87 w 269"/>
                <a:gd name="T71" fmla="*/ 151 h 276"/>
                <a:gd name="T72" fmla="*/ 86 w 269"/>
                <a:gd name="T73" fmla="*/ 141 h 276"/>
                <a:gd name="T74" fmla="*/ 90 w 269"/>
                <a:gd name="T75" fmla="*/ 138 h 276"/>
                <a:gd name="T76" fmla="*/ 122 w 269"/>
                <a:gd name="T77" fmla="*/ 138 h 276"/>
                <a:gd name="T78" fmla="*/ 134 w 269"/>
                <a:gd name="T79" fmla="*/ 138 h 27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269"/>
                <a:gd name="T121" fmla="*/ 0 h 276"/>
                <a:gd name="T122" fmla="*/ 269 w 269"/>
                <a:gd name="T123" fmla="*/ 276 h 27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269" h="276">
                  <a:moveTo>
                    <a:pt x="168" y="141"/>
                  </a:moveTo>
                  <a:lnTo>
                    <a:pt x="220" y="88"/>
                  </a:lnTo>
                  <a:lnTo>
                    <a:pt x="224" y="85"/>
                  </a:lnTo>
                  <a:lnTo>
                    <a:pt x="227" y="84"/>
                  </a:lnTo>
                  <a:lnTo>
                    <a:pt x="229" y="84"/>
                  </a:lnTo>
                  <a:lnTo>
                    <a:pt x="232" y="84"/>
                  </a:lnTo>
                  <a:lnTo>
                    <a:pt x="235" y="84"/>
                  </a:lnTo>
                  <a:lnTo>
                    <a:pt x="239" y="86"/>
                  </a:lnTo>
                  <a:lnTo>
                    <a:pt x="246" y="93"/>
                  </a:lnTo>
                  <a:lnTo>
                    <a:pt x="254" y="100"/>
                  </a:lnTo>
                  <a:lnTo>
                    <a:pt x="255" y="101"/>
                  </a:lnTo>
                  <a:lnTo>
                    <a:pt x="257" y="101"/>
                  </a:lnTo>
                  <a:lnTo>
                    <a:pt x="258" y="100"/>
                  </a:lnTo>
                  <a:lnTo>
                    <a:pt x="259" y="99"/>
                  </a:lnTo>
                  <a:lnTo>
                    <a:pt x="269" y="89"/>
                  </a:lnTo>
                  <a:lnTo>
                    <a:pt x="269" y="88"/>
                  </a:lnTo>
                  <a:lnTo>
                    <a:pt x="269" y="86"/>
                  </a:lnTo>
                  <a:lnTo>
                    <a:pt x="268" y="85"/>
                  </a:lnTo>
                  <a:lnTo>
                    <a:pt x="253" y="70"/>
                  </a:lnTo>
                  <a:lnTo>
                    <a:pt x="229" y="50"/>
                  </a:lnTo>
                  <a:lnTo>
                    <a:pt x="214" y="35"/>
                  </a:lnTo>
                  <a:lnTo>
                    <a:pt x="199" y="20"/>
                  </a:lnTo>
                  <a:lnTo>
                    <a:pt x="182" y="2"/>
                  </a:lnTo>
                  <a:lnTo>
                    <a:pt x="180" y="0"/>
                  </a:lnTo>
                  <a:lnTo>
                    <a:pt x="179" y="0"/>
                  </a:lnTo>
                  <a:lnTo>
                    <a:pt x="178" y="2"/>
                  </a:lnTo>
                  <a:lnTo>
                    <a:pt x="168" y="11"/>
                  </a:lnTo>
                  <a:lnTo>
                    <a:pt x="167" y="14"/>
                  </a:lnTo>
                  <a:lnTo>
                    <a:pt x="167" y="15"/>
                  </a:lnTo>
                  <a:lnTo>
                    <a:pt x="168" y="17"/>
                  </a:lnTo>
                  <a:lnTo>
                    <a:pt x="175" y="24"/>
                  </a:lnTo>
                  <a:lnTo>
                    <a:pt x="182" y="31"/>
                  </a:lnTo>
                  <a:lnTo>
                    <a:pt x="186" y="36"/>
                  </a:lnTo>
                  <a:lnTo>
                    <a:pt x="188" y="40"/>
                  </a:lnTo>
                  <a:lnTo>
                    <a:pt x="190" y="44"/>
                  </a:lnTo>
                  <a:lnTo>
                    <a:pt x="191" y="47"/>
                  </a:lnTo>
                  <a:lnTo>
                    <a:pt x="190" y="50"/>
                  </a:lnTo>
                  <a:lnTo>
                    <a:pt x="190" y="52"/>
                  </a:lnTo>
                  <a:lnTo>
                    <a:pt x="188" y="54"/>
                  </a:lnTo>
                  <a:lnTo>
                    <a:pt x="139" y="104"/>
                  </a:lnTo>
                  <a:lnTo>
                    <a:pt x="122" y="123"/>
                  </a:lnTo>
                  <a:lnTo>
                    <a:pt x="83" y="163"/>
                  </a:lnTo>
                  <a:lnTo>
                    <a:pt x="52" y="194"/>
                  </a:lnTo>
                  <a:lnTo>
                    <a:pt x="48" y="197"/>
                  </a:lnTo>
                  <a:lnTo>
                    <a:pt x="45" y="197"/>
                  </a:lnTo>
                  <a:lnTo>
                    <a:pt x="42" y="197"/>
                  </a:lnTo>
                  <a:lnTo>
                    <a:pt x="40" y="196"/>
                  </a:lnTo>
                  <a:lnTo>
                    <a:pt x="33" y="192"/>
                  </a:lnTo>
                  <a:lnTo>
                    <a:pt x="25" y="185"/>
                  </a:lnTo>
                  <a:lnTo>
                    <a:pt x="16" y="177"/>
                  </a:lnTo>
                  <a:lnTo>
                    <a:pt x="14" y="175"/>
                  </a:lnTo>
                  <a:lnTo>
                    <a:pt x="11" y="177"/>
                  </a:lnTo>
                  <a:lnTo>
                    <a:pt x="1" y="186"/>
                  </a:lnTo>
                  <a:lnTo>
                    <a:pt x="1" y="187"/>
                  </a:lnTo>
                  <a:lnTo>
                    <a:pt x="0" y="189"/>
                  </a:lnTo>
                  <a:lnTo>
                    <a:pt x="0" y="190"/>
                  </a:lnTo>
                  <a:lnTo>
                    <a:pt x="1" y="192"/>
                  </a:lnTo>
                  <a:lnTo>
                    <a:pt x="18" y="207"/>
                  </a:lnTo>
                  <a:lnTo>
                    <a:pt x="44" y="230"/>
                  </a:lnTo>
                  <a:lnTo>
                    <a:pt x="71" y="258"/>
                  </a:lnTo>
                  <a:lnTo>
                    <a:pt x="87" y="275"/>
                  </a:lnTo>
                  <a:lnTo>
                    <a:pt x="89" y="275"/>
                  </a:lnTo>
                  <a:lnTo>
                    <a:pt x="90" y="276"/>
                  </a:lnTo>
                  <a:lnTo>
                    <a:pt x="92" y="275"/>
                  </a:lnTo>
                  <a:lnTo>
                    <a:pt x="93" y="273"/>
                  </a:lnTo>
                  <a:lnTo>
                    <a:pt x="102" y="264"/>
                  </a:lnTo>
                  <a:lnTo>
                    <a:pt x="104" y="261"/>
                  </a:lnTo>
                  <a:lnTo>
                    <a:pt x="102" y="260"/>
                  </a:lnTo>
                  <a:lnTo>
                    <a:pt x="96" y="253"/>
                  </a:lnTo>
                  <a:lnTo>
                    <a:pt x="92" y="249"/>
                  </a:lnTo>
                  <a:lnTo>
                    <a:pt x="89" y="245"/>
                  </a:lnTo>
                  <a:lnTo>
                    <a:pt x="87" y="241"/>
                  </a:lnTo>
                  <a:lnTo>
                    <a:pt x="86" y="235"/>
                  </a:lnTo>
                  <a:lnTo>
                    <a:pt x="86" y="231"/>
                  </a:lnTo>
                  <a:lnTo>
                    <a:pt x="87" y="227"/>
                  </a:lnTo>
                  <a:lnTo>
                    <a:pt x="90" y="224"/>
                  </a:lnTo>
                  <a:lnTo>
                    <a:pt x="93" y="220"/>
                  </a:lnTo>
                  <a:lnTo>
                    <a:pt x="122" y="189"/>
                  </a:lnTo>
                  <a:lnTo>
                    <a:pt x="148" y="162"/>
                  </a:lnTo>
                  <a:lnTo>
                    <a:pt x="168" y="141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4" name="Freeform 552"/>
            <p:cNvSpPr>
              <a:spLocks noChangeAspect="1" noEditPoints="1"/>
            </p:cNvSpPr>
            <p:nvPr/>
          </p:nvSpPr>
          <p:spPr bwMode="auto">
            <a:xfrm>
              <a:off x="2268" y="3255"/>
              <a:ext cx="289" cy="347"/>
            </a:xfrm>
            <a:custGeom>
              <a:avLst/>
              <a:gdLst>
                <a:gd name="T0" fmla="*/ 67 w 291"/>
                <a:gd name="T1" fmla="*/ 174 h 348"/>
                <a:gd name="T2" fmla="*/ 43 w 291"/>
                <a:gd name="T3" fmla="*/ 174 h 348"/>
                <a:gd name="T4" fmla="*/ 33 w 291"/>
                <a:gd name="T5" fmla="*/ 174 h 348"/>
                <a:gd name="T6" fmla="*/ 18 w 291"/>
                <a:gd name="T7" fmla="*/ 174 h 348"/>
                <a:gd name="T8" fmla="*/ 10 w 291"/>
                <a:gd name="T9" fmla="*/ 174 h 348"/>
                <a:gd name="T10" fmla="*/ 0 w 291"/>
                <a:gd name="T11" fmla="*/ 174 h 348"/>
                <a:gd name="T12" fmla="*/ 2 w 291"/>
                <a:gd name="T13" fmla="*/ 174 h 348"/>
                <a:gd name="T14" fmla="*/ 72 w 291"/>
                <a:gd name="T15" fmla="*/ 186 h 348"/>
                <a:gd name="T16" fmla="*/ 72 w 291"/>
                <a:gd name="T17" fmla="*/ 200 h 348"/>
                <a:gd name="T18" fmla="*/ 72 w 291"/>
                <a:gd name="T19" fmla="*/ 185 h 348"/>
                <a:gd name="T20" fmla="*/ 72 w 291"/>
                <a:gd name="T21" fmla="*/ 181 h 348"/>
                <a:gd name="T22" fmla="*/ 72 w 291"/>
                <a:gd name="T23" fmla="*/ 174 h 348"/>
                <a:gd name="T24" fmla="*/ 72 w 291"/>
                <a:gd name="T25" fmla="*/ 174 h 348"/>
                <a:gd name="T26" fmla="*/ 72 w 291"/>
                <a:gd name="T27" fmla="*/ 172 h 348"/>
                <a:gd name="T28" fmla="*/ 72 w 291"/>
                <a:gd name="T29" fmla="*/ 174 h 348"/>
                <a:gd name="T30" fmla="*/ 72 w 291"/>
                <a:gd name="T31" fmla="*/ 174 h 348"/>
                <a:gd name="T32" fmla="*/ 72 w 291"/>
                <a:gd name="T33" fmla="*/ 174 h 348"/>
                <a:gd name="T34" fmla="*/ 72 w 291"/>
                <a:gd name="T35" fmla="*/ 183 h 348"/>
                <a:gd name="T36" fmla="*/ 76 w 291"/>
                <a:gd name="T37" fmla="*/ 227 h 348"/>
                <a:gd name="T38" fmla="*/ 114 w 291"/>
                <a:gd name="T39" fmla="*/ 246 h 348"/>
                <a:gd name="T40" fmla="*/ 136 w 291"/>
                <a:gd name="T41" fmla="*/ 258 h 348"/>
                <a:gd name="T42" fmla="*/ 139 w 291"/>
                <a:gd name="T43" fmla="*/ 241 h 348"/>
                <a:gd name="T44" fmla="*/ 135 w 291"/>
                <a:gd name="T45" fmla="*/ 237 h 348"/>
                <a:gd name="T46" fmla="*/ 128 w 291"/>
                <a:gd name="T47" fmla="*/ 223 h 348"/>
                <a:gd name="T48" fmla="*/ 115 w 291"/>
                <a:gd name="T49" fmla="*/ 193 h 348"/>
                <a:gd name="T50" fmla="*/ 108 w 291"/>
                <a:gd name="T51" fmla="*/ 174 h 348"/>
                <a:gd name="T52" fmla="*/ 103 w 291"/>
                <a:gd name="T53" fmla="*/ 174 h 348"/>
                <a:gd name="T54" fmla="*/ 96 w 291"/>
                <a:gd name="T55" fmla="*/ 174 h 348"/>
                <a:gd name="T56" fmla="*/ 129 w 291"/>
                <a:gd name="T57" fmla="*/ 174 h 348"/>
                <a:gd name="T58" fmla="*/ 143 w 291"/>
                <a:gd name="T59" fmla="*/ 174 h 348"/>
                <a:gd name="T60" fmla="*/ 151 w 291"/>
                <a:gd name="T61" fmla="*/ 174 h 348"/>
                <a:gd name="T62" fmla="*/ 158 w 291"/>
                <a:gd name="T63" fmla="*/ 172 h 348"/>
                <a:gd name="T64" fmla="*/ 164 w 291"/>
                <a:gd name="T65" fmla="*/ 149 h 348"/>
                <a:gd name="T66" fmla="*/ 164 w 291"/>
                <a:gd name="T67" fmla="*/ 131 h 348"/>
                <a:gd name="T68" fmla="*/ 161 w 291"/>
                <a:gd name="T69" fmla="*/ 106 h 348"/>
                <a:gd name="T70" fmla="*/ 153 w 291"/>
                <a:gd name="T71" fmla="*/ 84 h 348"/>
                <a:gd name="T72" fmla="*/ 140 w 291"/>
                <a:gd name="T73" fmla="*/ 62 h 348"/>
                <a:gd name="T74" fmla="*/ 72 w 291"/>
                <a:gd name="T75" fmla="*/ 2 h 348"/>
                <a:gd name="T76" fmla="*/ 72 w 291"/>
                <a:gd name="T77" fmla="*/ 2 h 348"/>
                <a:gd name="T78" fmla="*/ 72 w 291"/>
                <a:gd name="T79" fmla="*/ 20 h 348"/>
                <a:gd name="T80" fmla="*/ 72 w 291"/>
                <a:gd name="T81" fmla="*/ 28 h 348"/>
                <a:gd name="T82" fmla="*/ 72 w 291"/>
                <a:gd name="T83" fmla="*/ 39 h 348"/>
                <a:gd name="T84" fmla="*/ 72 w 291"/>
                <a:gd name="T85" fmla="*/ 50 h 348"/>
                <a:gd name="T86" fmla="*/ 87 w 291"/>
                <a:gd name="T87" fmla="*/ 63 h 348"/>
                <a:gd name="T88" fmla="*/ 95 w 291"/>
                <a:gd name="T89" fmla="*/ 58 h 348"/>
                <a:gd name="T90" fmla="*/ 108 w 291"/>
                <a:gd name="T91" fmla="*/ 60 h 348"/>
                <a:gd name="T92" fmla="*/ 131 w 291"/>
                <a:gd name="T93" fmla="*/ 78 h 348"/>
                <a:gd name="T94" fmla="*/ 140 w 291"/>
                <a:gd name="T95" fmla="*/ 104 h 348"/>
                <a:gd name="T96" fmla="*/ 141 w 291"/>
                <a:gd name="T97" fmla="*/ 121 h 348"/>
                <a:gd name="T98" fmla="*/ 140 w 291"/>
                <a:gd name="T99" fmla="*/ 140 h 348"/>
                <a:gd name="T100" fmla="*/ 134 w 291"/>
                <a:gd name="T101" fmla="*/ 157 h 348"/>
                <a:gd name="T102" fmla="*/ 121 w 291"/>
                <a:gd name="T103" fmla="*/ 171 h 348"/>
                <a:gd name="T104" fmla="*/ 100 w 291"/>
                <a:gd name="T105" fmla="*/ 174 h 348"/>
                <a:gd name="T106" fmla="*/ 74 w 291"/>
                <a:gd name="T107" fmla="*/ 172 h 348"/>
                <a:gd name="T108" fmla="*/ 72 w 291"/>
                <a:gd name="T109" fmla="*/ 155 h 34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91"/>
                <a:gd name="T166" fmla="*/ 0 h 348"/>
                <a:gd name="T167" fmla="*/ 291 w 291"/>
                <a:gd name="T168" fmla="*/ 348 h 34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91" h="348">
                  <a:moveTo>
                    <a:pt x="91" y="131"/>
                  </a:moveTo>
                  <a:lnTo>
                    <a:pt x="78" y="153"/>
                  </a:lnTo>
                  <a:lnTo>
                    <a:pt x="67" y="175"/>
                  </a:lnTo>
                  <a:lnTo>
                    <a:pt x="56" y="197"/>
                  </a:lnTo>
                  <a:lnTo>
                    <a:pt x="44" y="219"/>
                  </a:lnTo>
                  <a:lnTo>
                    <a:pt x="43" y="222"/>
                  </a:lnTo>
                  <a:lnTo>
                    <a:pt x="40" y="224"/>
                  </a:lnTo>
                  <a:lnTo>
                    <a:pt x="37" y="226"/>
                  </a:lnTo>
                  <a:lnTo>
                    <a:pt x="33" y="226"/>
                  </a:lnTo>
                  <a:lnTo>
                    <a:pt x="31" y="226"/>
                  </a:lnTo>
                  <a:lnTo>
                    <a:pt x="26" y="224"/>
                  </a:lnTo>
                  <a:lnTo>
                    <a:pt x="18" y="220"/>
                  </a:lnTo>
                  <a:lnTo>
                    <a:pt x="13" y="216"/>
                  </a:lnTo>
                  <a:lnTo>
                    <a:pt x="11" y="216"/>
                  </a:lnTo>
                  <a:lnTo>
                    <a:pt x="10" y="216"/>
                  </a:lnTo>
                  <a:lnTo>
                    <a:pt x="9" y="216"/>
                  </a:lnTo>
                  <a:lnTo>
                    <a:pt x="9" y="217"/>
                  </a:lnTo>
                  <a:lnTo>
                    <a:pt x="0" y="230"/>
                  </a:lnTo>
                  <a:lnTo>
                    <a:pt x="0" y="232"/>
                  </a:lnTo>
                  <a:lnTo>
                    <a:pt x="0" y="234"/>
                  </a:lnTo>
                  <a:lnTo>
                    <a:pt x="2" y="235"/>
                  </a:lnTo>
                  <a:lnTo>
                    <a:pt x="20" y="245"/>
                  </a:lnTo>
                  <a:lnTo>
                    <a:pt x="44" y="258"/>
                  </a:lnTo>
                  <a:lnTo>
                    <a:pt x="73" y="276"/>
                  </a:lnTo>
                  <a:lnTo>
                    <a:pt x="91" y="288"/>
                  </a:lnTo>
                  <a:lnTo>
                    <a:pt x="93" y="290"/>
                  </a:lnTo>
                  <a:lnTo>
                    <a:pt x="95" y="290"/>
                  </a:lnTo>
                  <a:lnTo>
                    <a:pt x="96" y="288"/>
                  </a:lnTo>
                  <a:lnTo>
                    <a:pt x="97" y="287"/>
                  </a:lnTo>
                  <a:lnTo>
                    <a:pt x="104" y="275"/>
                  </a:lnTo>
                  <a:lnTo>
                    <a:pt x="106" y="275"/>
                  </a:lnTo>
                  <a:lnTo>
                    <a:pt x="104" y="273"/>
                  </a:lnTo>
                  <a:lnTo>
                    <a:pt x="103" y="271"/>
                  </a:lnTo>
                  <a:lnTo>
                    <a:pt x="89" y="263"/>
                  </a:lnTo>
                  <a:lnTo>
                    <a:pt x="86" y="261"/>
                  </a:lnTo>
                  <a:lnTo>
                    <a:pt x="84" y="258"/>
                  </a:lnTo>
                  <a:lnTo>
                    <a:pt x="82" y="256"/>
                  </a:lnTo>
                  <a:lnTo>
                    <a:pt x="81" y="253"/>
                  </a:lnTo>
                  <a:lnTo>
                    <a:pt x="81" y="247"/>
                  </a:lnTo>
                  <a:lnTo>
                    <a:pt x="84" y="242"/>
                  </a:lnTo>
                  <a:lnTo>
                    <a:pt x="112" y="185"/>
                  </a:lnTo>
                  <a:lnTo>
                    <a:pt x="119" y="172"/>
                  </a:lnTo>
                  <a:lnTo>
                    <a:pt x="126" y="174"/>
                  </a:lnTo>
                  <a:lnTo>
                    <a:pt x="133" y="178"/>
                  </a:lnTo>
                  <a:lnTo>
                    <a:pt x="141" y="183"/>
                  </a:lnTo>
                  <a:lnTo>
                    <a:pt x="147" y="187"/>
                  </a:lnTo>
                  <a:lnTo>
                    <a:pt x="148" y="192"/>
                  </a:lnTo>
                  <a:lnTo>
                    <a:pt x="151" y="194"/>
                  </a:lnTo>
                  <a:lnTo>
                    <a:pt x="153" y="201"/>
                  </a:lnTo>
                  <a:lnTo>
                    <a:pt x="156" y="211"/>
                  </a:lnTo>
                  <a:lnTo>
                    <a:pt x="157" y="220"/>
                  </a:lnTo>
                  <a:lnTo>
                    <a:pt x="159" y="247"/>
                  </a:lnTo>
                  <a:lnTo>
                    <a:pt x="159" y="263"/>
                  </a:lnTo>
                  <a:lnTo>
                    <a:pt x="160" y="273"/>
                  </a:lnTo>
                  <a:lnTo>
                    <a:pt x="160" y="284"/>
                  </a:lnTo>
                  <a:lnTo>
                    <a:pt x="163" y="308"/>
                  </a:lnTo>
                  <a:lnTo>
                    <a:pt x="166" y="317"/>
                  </a:lnTo>
                  <a:lnTo>
                    <a:pt x="168" y="323"/>
                  </a:lnTo>
                  <a:lnTo>
                    <a:pt x="185" y="328"/>
                  </a:lnTo>
                  <a:lnTo>
                    <a:pt x="204" y="336"/>
                  </a:lnTo>
                  <a:lnTo>
                    <a:pt x="220" y="343"/>
                  </a:lnTo>
                  <a:lnTo>
                    <a:pt x="231" y="348"/>
                  </a:lnTo>
                  <a:lnTo>
                    <a:pt x="234" y="348"/>
                  </a:lnTo>
                  <a:lnTo>
                    <a:pt x="235" y="346"/>
                  </a:lnTo>
                  <a:lnTo>
                    <a:pt x="239" y="335"/>
                  </a:lnTo>
                  <a:lnTo>
                    <a:pt x="241" y="331"/>
                  </a:lnTo>
                  <a:lnTo>
                    <a:pt x="241" y="329"/>
                  </a:lnTo>
                  <a:lnTo>
                    <a:pt x="239" y="329"/>
                  </a:lnTo>
                  <a:lnTo>
                    <a:pt x="233" y="327"/>
                  </a:lnTo>
                  <a:lnTo>
                    <a:pt x="227" y="323"/>
                  </a:lnTo>
                  <a:lnTo>
                    <a:pt x="222" y="318"/>
                  </a:lnTo>
                  <a:lnTo>
                    <a:pt x="218" y="313"/>
                  </a:lnTo>
                  <a:lnTo>
                    <a:pt x="212" y="303"/>
                  </a:lnTo>
                  <a:lnTo>
                    <a:pt x="208" y="294"/>
                  </a:lnTo>
                  <a:lnTo>
                    <a:pt x="205" y="283"/>
                  </a:lnTo>
                  <a:lnTo>
                    <a:pt x="204" y="272"/>
                  </a:lnTo>
                  <a:lnTo>
                    <a:pt x="200" y="245"/>
                  </a:lnTo>
                  <a:lnTo>
                    <a:pt x="198" y="232"/>
                  </a:lnTo>
                  <a:lnTo>
                    <a:pt x="197" y="223"/>
                  </a:lnTo>
                  <a:lnTo>
                    <a:pt x="194" y="215"/>
                  </a:lnTo>
                  <a:lnTo>
                    <a:pt x="193" y="209"/>
                  </a:lnTo>
                  <a:lnTo>
                    <a:pt x="192" y="207"/>
                  </a:lnTo>
                  <a:lnTo>
                    <a:pt x="190" y="204"/>
                  </a:lnTo>
                  <a:lnTo>
                    <a:pt x="186" y="200"/>
                  </a:lnTo>
                  <a:lnTo>
                    <a:pt x="186" y="198"/>
                  </a:lnTo>
                  <a:lnTo>
                    <a:pt x="204" y="201"/>
                  </a:lnTo>
                  <a:lnTo>
                    <a:pt x="220" y="201"/>
                  </a:lnTo>
                  <a:lnTo>
                    <a:pt x="227" y="200"/>
                  </a:lnTo>
                  <a:lnTo>
                    <a:pt x="234" y="198"/>
                  </a:lnTo>
                  <a:lnTo>
                    <a:pt x="248" y="196"/>
                  </a:lnTo>
                  <a:lnTo>
                    <a:pt x="253" y="193"/>
                  </a:lnTo>
                  <a:lnTo>
                    <a:pt x="258" y="190"/>
                  </a:lnTo>
                  <a:lnTo>
                    <a:pt x="264" y="186"/>
                  </a:lnTo>
                  <a:lnTo>
                    <a:pt x="269" y="182"/>
                  </a:lnTo>
                  <a:lnTo>
                    <a:pt x="273" y="178"/>
                  </a:lnTo>
                  <a:lnTo>
                    <a:pt x="278" y="172"/>
                  </a:lnTo>
                  <a:lnTo>
                    <a:pt x="286" y="160"/>
                  </a:lnTo>
                  <a:lnTo>
                    <a:pt x="289" y="155"/>
                  </a:lnTo>
                  <a:lnTo>
                    <a:pt x="290" y="149"/>
                  </a:lnTo>
                  <a:lnTo>
                    <a:pt x="291" y="144"/>
                  </a:lnTo>
                  <a:lnTo>
                    <a:pt x="291" y="138"/>
                  </a:lnTo>
                  <a:lnTo>
                    <a:pt x="291" y="131"/>
                  </a:lnTo>
                  <a:lnTo>
                    <a:pt x="291" y="125"/>
                  </a:lnTo>
                  <a:lnTo>
                    <a:pt x="289" y="112"/>
                  </a:lnTo>
                  <a:lnTo>
                    <a:pt x="284" y="106"/>
                  </a:lnTo>
                  <a:lnTo>
                    <a:pt x="280" y="99"/>
                  </a:lnTo>
                  <a:lnTo>
                    <a:pt x="275" y="91"/>
                  </a:lnTo>
                  <a:lnTo>
                    <a:pt x="268" y="84"/>
                  </a:lnTo>
                  <a:lnTo>
                    <a:pt x="261" y="77"/>
                  </a:lnTo>
                  <a:lnTo>
                    <a:pt x="252" y="69"/>
                  </a:lnTo>
                  <a:lnTo>
                    <a:pt x="242" y="62"/>
                  </a:lnTo>
                  <a:lnTo>
                    <a:pt x="231" y="56"/>
                  </a:lnTo>
                  <a:lnTo>
                    <a:pt x="172" y="26"/>
                  </a:lnTo>
                  <a:lnTo>
                    <a:pt x="129" y="2"/>
                  </a:lnTo>
                  <a:lnTo>
                    <a:pt x="127" y="0"/>
                  </a:lnTo>
                  <a:lnTo>
                    <a:pt x="126" y="0"/>
                  </a:lnTo>
                  <a:lnTo>
                    <a:pt x="125" y="2"/>
                  </a:lnTo>
                  <a:lnTo>
                    <a:pt x="118" y="15"/>
                  </a:lnTo>
                  <a:lnTo>
                    <a:pt x="117" y="18"/>
                  </a:lnTo>
                  <a:lnTo>
                    <a:pt x="118" y="20"/>
                  </a:lnTo>
                  <a:lnTo>
                    <a:pt x="123" y="22"/>
                  </a:lnTo>
                  <a:lnTo>
                    <a:pt x="127" y="25"/>
                  </a:lnTo>
                  <a:lnTo>
                    <a:pt x="132" y="28"/>
                  </a:lnTo>
                  <a:lnTo>
                    <a:pt x="134" y="32"/>
                  </a:lnTo>
                  <a:lnTo>
                    <a:pt x="136" y="35"/>
                  </a:lnTo>
                  <a:lnTo>
                    <a:pt x="137" y="39"/>
                  </a:lnTo>
                  <a:lnTo>
                    <a:pt x="137" y="41"/>
                  </a:lnTo>
                  <a:lnTo>
                    <a:pt x="136" y="45"/>
                  </a:lnTo>
                  <a:lnTo>
                    <a:pt x="134" y="50"/>
                  </a:lnTo>
                  <a:lnTo>
                    <a:pt x="107" y="99"/>
                  </a:lnTo>
                  <a:lnTo>
                    <a:pt x="91" y="131"/>
                  </a:lnTo>
                  <a:close/>
                  <a:moveTo>
                    <a:pt x="177" y="63"/>
                  </a:moveTo>
                  <a:lnTo>
                    <a:pt x="179" y="60"/>
                  </a:lnTo>
                  <a:lnTo>
                    <a:pt x="182" y="58"/>
                  </a:lnTo>
                  <a:lnTo>
                    <a:pt x="185" y="58"/>
                  </a:lnTo>
                  <a:lnTo>
                    <a:pt x="187" y="56"/>
                  </a:lnTo>
                  <a:lnTo>
                    <a:pt x="193" y="58"/>
                  </a:lnTo>
                  <a:lnTo>
                    <a:pt x="198" y="60"/>
                  </a:lnTo>
                  <a:lnTo>
                    <a:pt x="207" y="65"/>
                  </a:lnTo>
                  <a:lnTo>
                    <a:pt x="213" y="69"/>
                  </a:lnTo>
                  <a:lnTo>
                    <a:pt x="224" y="78"/>
                  </a:lnTo>
                  <a:lnTo>
                    <a:pt x="234" y="88"/>
                  </a:lnTo>
                  <a:lnTo>
                    <a:pt x="241" y="100"/>
                  </a:lnTo>
                  <a:lnTo>
                    <a:pt x="243" y="104"/>
                  </a:lnTo>
                  <a:lnTo>
                    <a:pt x="245" y="110"/>
                  </a:lnTo>
                  <a:lnTo>
                    <a:pt x="245" y="115"/>
                  </a:lnTo>
                  <a:lnTo>
                    <a:pt x="245" y="121"/>
                  </a:lnTo>
                  <a:lnTo>
                    <a:pt x="245" y="127"/>
                  </a:lnTo>
                  <a:lnTo>
                    <a:pt x="243" y="133"/>
                  </a:lnTo>
                  <a:lnTo>
                    <a:pt x="242" y="140"/>
                  </a:lnTo>
                  <a:lnTo>
                    <a:pt x="239" y="145"/>
                  </a:lnTo>
                  <a:lnTo>
                    <a:pt x="235" y="151"/>
                  </a:lnTo>
                  <a:lnTo>
                    <a:pt x="230" y="157"/>
                  </a:lnTo>
                  <a:lnTo>
                    <a:pt x="222" y="166"/>
                  </a:lnTo>
                  <a:lnTo>
                    <a:pt x="216" y="168"/>
                  </a:lnTo>
                  <a:lnTo>
                    <a:pt x="211" y="171"/>
                  </a:lnTo>
                  <a:lnTo>
                    <a:pt x="204" y="174"/>
                  </a:lnTo>
                  <a:lnTo>
                    <a:pt x="197" y="175"/>
                  </a:lnTo>
                  <a:lnTo>
                    <a:pt x="190" y="175"/>
                  </a:lnTo>
                  <a:lnTo>
                    <a:pt x="182" y="175"/>
                  </a:lnTo>
                  <a:lnTo>
                    <a:pt x="174" y="175"/>
                  </a:lnTo>
                  <a:lnTo>
                    <a:pt x="164" y="172"/>
                  </a:lnTo>
                  <a:lnTo>
                    <a:pt x="155" y="168"/>
                  </a:lnTo>
                  <a:lnTo>
                    <a:pt x="144" y="164"/>
                  </a:lnTo>
                  <a:lnTo>
                    <a:pt x="129" y="155"/>
                  </a:lnTo>
                  <a:lnTo>
                    <a:pt x="177" y="63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5" name="Freeform 553"/>
            <p:cNvSpPr>
              <a:spLocks noChangeAspect="1"/>
            </p:cNvSpPr>
            <p:nvPr/>
          </p:nvSpPr>
          <p:spPr bwMode="auto">
            <a:xfrm>
              <a:off x="2597" y="3384"/>
              <a:ext cx="271" cy="279"/>
            </a:xfrm>
            <a:custGeom>
              <a:avLst/>
              <a:gdLst>
                <a:gd name="T0" fmla="*/ 151 w 272"/>
                <a:gd name="T1" fmla="*/ 140 h 280"/>
                <a:gd name="T2" fmla="*/ 160 w 272"/>
                <a:gd name="T3" fmla="*/ 140 h 280"/>
                <a:gd name="T4" fmla="*/ 178 w 272"/>
                <a:gd name="T5" fmla="*/ 140 h 280"/>
                <a:gd name="T6" fmla="*/ 182 w 272"/>
                <a:gd name="T7" fmla="*/ 140 h 280"/>
                <a:gd name="T8" fmla="*/ 181 w 272"/>
                <a:gd name="T9" fmla="*/ 140 h 280"/>
                <a:gd name="T10" fmla="*/ 136 w 272"/>
                <a:gd name="T11" fmla="*/ 140 h 280"/>
                <a:gd name="T12" fmla="*/ 136 w 272"/>
                <a:gd name="T13" fmla="*/ 140 h 280"/>
                <a:gd name="T14" fmla="*/ 136 w 272"/>
                <a:gd name="T15" fmla="*/ 140 h 280"/>
                <a:gd name="T16" fmla="*/ 136 w 272"/>
                <a:gd name="T17" fmla="*/ 140 h 280"/>
                <a:gd name="T18" fmla="*/ 136 w 272"/>
                <a:gd name="T19" fmla="*/ 140 h 280"/>
                <a:gd name="T20" fmla="*/ 136 w 272"/>
                <a:gd name="T21" fmla="*/ 140 h 280"/>
                <a:gd name="T22" fmla="*/ 136 w 272"/>
                <a:gd name="T23" fmla="*/ 140 h 280"/>
                <a:gd name="T24" fmla="*/ 136 w 272"/>
                <a:gd name="T25" fmla="*/ 145 h 280"/>
                <a:gd name="T26" fmla="*/ 136 w 272"/>
                <a:gd name="T27" fmla="*/ 160 h 280"/>
                <a:gd name="T28" fmla="*/ 136 w 272"/>
                <a:gd name="T29" fmla="*/ 167 h 280"/>
                <a:gd name="T30" fmla="*/ 133 w 272"/>
                <a:gd name="T31" fmla="*/ 167 h 280"/>
                <a:gd name="T32" fmla="*/ 112 w 272"/>
                <a:gd name="T33" fmla="*/ 161 h 280"/>
                <a:gd name="T34" fmla="*/ 99 w 272"/>
                <a:gd name="T35" fmla="*/ 154 h 280"/>
                <a:gd name="T36" fmla="*/ 80 w 272"/>
                <a:gd name="T37" fmla="*/ 140 h 280"/>
                <a:gd name="T38" fmla="*/ 62 w 272"/>
                <a:gd name="T39" fmla="*/ 140 h 280"/>
                <a:gd name="T40" fmla="*/ 54 w 272"/>
                <a:gd name="T41" fmla="*/ 140 h 280"/>
                <a:gd name="T42" fmla="*/ 52 w 272"/>
                <a:gd name="T43" fmla="*/ 130 h 280"/>
                <a:gd name="T44" fmla="*/ 59 w 272"/>
                <a:gd name="T45" fmla="*/ 93 h 280"/>
                <a:gd name="T46" fmla="*/ 76 w 272"/>
                <a:gd name="T47" fmla="*/ 64 h 280"/>
                <a:gd name="T48" fmla="*/ 96 w 272"/>
                <a:gd name="T49" fmla="*/ 41 h 280"/>
                <a:gd name="T50" fmla="*/ 125 w 272"/>
                <a:gd name="T51" fmla="*/ 26 h 280"/>
                <a:gd name="T52" fmla="*/ 136 w 272"/>
                <a:gd name="T53" fmla="*/ 21 h 280"/>
                <a:gd name="T54" fmla="*/ 136 w 272"/>
                <a:gd name="T55" fmla="*/ 23 h 280"/>
                <a:gd name="T56" fmla="*/ 136 w 272"/>
                <a:gd name="T57" fmla="*/ 30 h 280"/>
                <a:gd name="T58" fmla="*/ 136 w 272"/>
                <a:gd name="T59" fmla="*/ 45 h 280"/>
                <a:gd name="T60" fmla="*/ 136 w 272"/>
                <a:gd name="T61" fmla="*/ 66 h 280"/>
                <a:gd name="T62" fmla="*/ 144 w 272"/>
                <a:gd name="T63" fmla="*/ 90 h 280"/>
                <a:gd name="T64" fmla="*/ 151 w 272"/>
                <a:gd name="T65" fmla="*/ 108 h 280"/>
                <a:gd name="T66" fmla="*/ 153 w 272"/>
                <a:gd name="T67" fmla="*/ 111 h 280"/>
                <a:gd name="T68" fmla="*/ 167 w 272"/>
                <a:gd name="T69" fmla="*/ 107 h 280"/>
                <a:gd name="T70" fmla="*/ 170 w 272"/>
                <a:gd name="T71" fmla="*/ 36 h 280"/>
                <a:gd name="T72" fmla="*/ 167 w 272"/>
                <a:gd name="T73" fmla="*/ 29 h 280"/>
                <a:gd name="T74" fmla="*/ 159 w 272"/>
                <a:gd name="T75" fmla="*/ 29 h 280"/>
                <a:gd name="T76" fmla="*/ 151 w 272"/>
                <a:gd name="T77" fmla="*/ 36 h 280"/>
                <a:gd name="T78" fmla="*/ 145 w 272"/>
                <a:gd name="T79" fmla="*/ 31 h 280"/>
                <a:gd name="T80" fmla="*/ 136 w 272"/>
                <a:gd name="T81" fmla="*/ 11 h 280"/>
                <a:gd name="T82" fmla="*/ 136 w 272"/>
                <a:gd name="T83" fmla="*/ 3 h 280"/>
                <a:gd name="T84" fmla="*/ 126 w 272"/>
                <a:gd name="T85" fmla="*/ 1 h 280"/>
                <a:gd name="T86" fmla="*/ 86 w 272"/>
                <a:gd name="T87" fmla="*/ 10 h 280"/>
                <a:gd name="T88" fmla="*/ 55 w 272"/>
                <a:gd name="T89" fmla="*/ 26 h 280"/>
                <a:gd name="T90" fmla="*/ 40 w 272"/>
                <a:gd name="T91" fmla="*/ 38 h 280"/>
                <a:gd name="T92" fmla="*/ 22 w 272"/>
                <a:gd name="T93" fmla="*/ 60 h 280"/>
                <a:gd name="T94" fmla="*/ 9 w 272"/>
                <a:gd name="T95" fmla="*/ 90 h 280"/>
                <a:gd name="T96" fmla="*/ 2 w 272"/>
                <a:gd name="T97" fmla="*/ 127 h 280"/>
                <a:gd name="T98" fmla="*/ 3 w 272"/>
                <a:gd name="T99" fmla="*/ 140 h 280"/>
                <a:gd name="T100" fmla="*/ 15 w 272"/>
                <a:gd name="T101" fmla="*/ 140 h 280"/>
                <a:gd name="T102" fmla="*/ 32 w 272"/>
                <a:gd name="T103" fmla="*/ 141 h 280"/>
                <a:gd name="T104" fmla="*/ 55 w 272"/>
                <a:gd name="T105" fmla="*/ 161 h 280"/>
                <a:gd name="T106" fmla="*/ 81 w 272"/>
                <a:gd name="T107" fmla="*/ 175 h 280"/>
                <a:gd name="T108" fmla="*/ 114 w 272"/>
                <a:gd name="T109" fmla="*/ 186 h 280"/>
                <a:gd name="T110" fmla="*/ 136 w 272"/>
                <a:gd name="T111" fmla="*/ 190 h 280"/>
                <a:gd name="T112" fmla="*/ 136 w 272"/>
                <a:gd name="T113" fmla="*/ 189 h 280"/>
                <a:gd name="T114" fmla="*/ 136 w 272"/>
                <a:gd name="T115" fmla="*/ 179 h 280"/>
                <a:gd name="T116" fmla="*/ 140 w 272"/>
                <a:gd name="T117" fmla="*/ 176 h 280"/>
                <a:gd name="T118" fmla="*/ 140 w 272"/>
                <a:gd name="T119" fmla="*/ 165 h 28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72"/>
                <a:gd name="T181" fmla="*/ 0 h 280"/>
                <a:gd name="T182" fmla="*/ 272 w 272"/>
                <a:gd name="T183" fmla="*/ 280 h 28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72" h="280">
                  <a:moveTo>
                    <a:pt x="237" y="208"/>
                  </a:moveTo>
                  <a:lnTo>
                    <a:pt x="238" y="205"/>
                  </a:lnTo>
                  <a:lnTo>
                    <a:pt x="241" y="202"/>
                  </a:lnTo>
                  <a:lnTo>
                    <a:pt x="242" y="199"/>
                  </a:lnTo>
                  <a:lnTo>
                    <a:pt x="245" y="198"/>
                  </a:lnTo>
                  <a:lnTo>
                    <a:pt x="250" y="198"/>
                  </a:lnTo>
                  <a:lnTo>
                    <a:pt x="256" y="198"/>
                  </a:lnTo>
                  <a:lnTo>
                    <a:pt x="267" y="199"/>
                  </a:lnTo>
                  <a:lnTo>
                    <a:pt x="268" y="199"/>
                  </a:lnTo>
                  <a:lnTo>
                    <a:pt x="269" y="198"/>
                  </a:lnTo>
                  <a:lnTo>
                    <a:pt x="269" y="197"/>
                  </a:lnTo>
                  <a:lnTo>
                    <a:pt x="272" y="183"/>
                  </a:lnTo>
                  <a:lnTo>
                    <a:pt x="272" y="182"/>
                  </a:lnTo>
                  <a:lnTo>
                    <a:pt x="271" y="180"/>
                  </a:lnTo>
                  <a:lnTo>
                    <a:pt x="271" y="179"/>
                  </a:lnTo>
                  <a:lnTo>
                    <a:pt x="268" y="179"/>
                  </a:lnTo>
                  <a:lnTo>
                    <a:pt x="250" y="176"/>
                  </a:lnTo>
                  <a:lnTo>
                    <a:pt x="219" y="172"/>
                  </a:lnTo>
                  <a:lnTo>
                    <a:pt x="177" y="165"/>
                  </a:lnTo>
                  <a:lnTo>
                    <a:pt x="155" y="161"/>
                  </a:lnTo>
                  <a:lnTo>
                    <a:pt x="153" y="161"/>
                  </a:lnTo>
                  <a:lnTo>
                    <a:pt x="152" y="163"/>
                  </a:lnTo>
                  <a:lnTo>
                    <a:pt x="152" y="164"/>
                  </a:lnTo>
                  <a:lnTo>
                    <a:pt x="149" y="178"/>
                  </a:lnTo>
                  <a:lnTo>
                    <a:pt x="149" y="180"/>
                  </a:lnTo>
                  <a:lnTo>
                    <a:pt x="151" y="180"/>
                  </a:lnTo>
                  <a:lnTo>
                    <a:pt x="152" y="180"/>
                  </a:lnTo>
                  <a:lnTo>
                    <a:pt x="166" y="183"/>
                  </a:lnTo>
                  <a:lnTo>
                    <a:pt x="171" y="184"/>
                  </a:lnTo>
                  <a:lnTo>
                    <a:pt x="177" y="186"/>
                  </a:lnTo>
                  <a:lnTo>
                    <a:pt x="182" y="187"/>
                  </a:lnTo>
                  <a:lnTo>
                    <a:pt x="185" y="190"/>
                  </a:lnTo>
                  <a:lnTo>
                    <a:pt x="187" y="191"/>
                  </a:lnTo>
                  <a:lnTo>
                    <a:pt x="189" y="193"/>
                  </a:lnTo>
                  <a:lnTo>
                    <a:pt x="190" y="197"/>
                  </a:lnTo>
                  <a:lnTo>
                    <a:pt x="192" y="201"/>
                  </a:lnTo>
                  <a:lnTo>
                    <a:pt x="192" y="205"/>
                  </a:lnTo>
                  <a:lnTo>
                    <a:pt x="189" y="227"/>
                  </a:lnTo>
                  <a:lnTo>
                    <a:pt x="186" y="235"/>
                  </a:lnTo>
                  <a:lnTo>
                    <a:pt x="185" y="242"/>
                  </a:lnTo>
                  <a:lnTo>
                    <a:pt x="181" y="246"/>
                  </a:lnTo>
                  <a:lnTo>
                    <a:pt x="175" y="250"/>
                  </a:lnTo>
                  <a:lnTo>
                    <a:pt x="171" y="253"/>
                  </a:lnTo>
                  <a:lnTo>
                    <a:pt x="166" y="254"/>
                  </a:lnTo>
                  <a:lnTo>
                    <a:pt x="155" y="257"/>
                  </a:lnTo>
                  <a:lnTo>
                    <a:pt x="148" y="257"/>
                  </a:lnTo>
                  <a:lnTo>
                    <a:pt x="140" y="257"/>
                  </a:lnTo>
                  <a:lnTo>
                    <a:pt x="133" y="257"/>
                  </a:lnTo>
                  <a:lnTo>
                    <a:pt x="125" y="255"/>
                  </a:lnTo>
                  <a:lnTo>
                    <a:pt x="119" y="254"/>
                  </a:lnTo>
                  <a:lnTo>
                    <a:pt x="112" y="251"/>
                  </a:lnTo>
                  <a:lnTo>
                    <a:pt x="106" y="249"/>
                  </a:lnTo>
                  <a:lnTo>
                    <a:pt x="101" y="247"/>
                  </a:lnTo>
                  <a:lnTo>
                    <a:pt x="99" y="244"/>
                  </a:lnTo>
                  <a:lnTo>
                    <a:pt x="92" y="239"/>
                  </a:lnTo>
                  <a:lnTo>
                    <a:pt x="85" y="234"/>
                  </a:lnTo>
                  <a:lnTo>
                    <a:pt x="80" y="228"/>
                  </a:lnTo>
                  <a:lnTo>
                    <a:pt x="74" y="220"/>
                  </a:lnTo>
                  <a:lnTo>
                    <a:pt x="67" y="210"/>
                  </a:lnTo>
                  <a:lnTo>
                    <a:pt x="62" y="198"/>
                  </a:lnTo>
                  <a:lnTo>
                    <a:pt x="58" y="186"/>
                  </a:lnTo>
                  <a:lnTo>
                    <a:pt x="55" y="180"/>
                  </a:lnTo>
                  <a:lnTo>
                    <a:pt x="54" y="173"/>
                  </a:lnTo>
                  <a:lnTo>
                    <a:pt x="52" y="160"/>
                  </a:lnTo>
                  <a:lnTo>
                    <a:pt x="51" y="145"/>
                  </a:lnTo>
                  <a:lnTo>
                    <a:pt x="52" y="130"/>
                  </a:lnTo>
                  <a:lnTo>
                    <a:pt x="54" y="113"/>
                  </a:lnTo>
                  <a:lnTo>
                    <a:pt x="56" y="102"/>
                  </a:lnTo>
                  <a:lnTo>
                    <a:pt x="59" y="93"/>
                  </a:lnTo>
                  <a:lnTo>
                    <a:pt x="65" y="83"/>
                  </a:lnTo>
                  <a:lnTo>
                    <a:pt x="69" y="74"/>
                  </a:lnTo>
                  <a:lnTo>
                    <a:pt x="76" y="64"/>
                  </a:lnTo>
                  <a:lnTo>
                    <a:pt x="82" y="56"/>
                  </a:lnTo>
                  <a:lnTo>
                    <a:pt x="89" y="48"/>
                  </a:lnTo>
                  <a:lnTo>
                    <a:pt x="96" y="41"/>
                  </a:lnTo>
                  <a:lnTo>
                    <a:pt x="106" y="34"/>
                  </a:lnTo>
                  <a:lnTo>
                    <a:pt x="115" y="30"/>
                  </a:lnTo>
                  <a:lnTo>
                    <a:pt x="125" y="26"/>
                  </a:lnTo>
                  <a:lnTo>
                    <a:pt x="133" y="23"/>
                  </a:lnTo>
                  <a:lnTo>
                    <a:pt x="141" y="22"/>
                  </a:lnTo>
                  <a:lnTo>
                    <a:pt x="149" y="21"/>
                  </a:lnTo>
                  <a:lnTo>
                    <a:pt x="156" y="21"/>
                  </a:lnTo>
                  <a:lnTo>
                    <a:pt x="163" y="22"/>
                  </a:lnTo>
                  <a:lnTo>
                    <a:pt x="172" y="23"/>
                  </a:lnTo>
                  <a:lnTo>
                    <a:pt x="178" y="25"/>
                  </a:lnTo>
                  <a:lnTo>
                    <a:pt x="182" y="26"/>
                  </a:lnTo>
                  <a:lnTo>
                    <a:pt x="189" y="30"/>
                  </a:lnTo>
                  <a:lnTo>
                    <a:pt x="196" y="34"/>
                  </a:lnTo>
                  <a:lnTo>
                    <a:pt x="202" y="40"/>
                  </a:lnTo>
                  <a:lnTo>
                    <a:pt x="208" y="45"/>
                  </a:lnTo>
                  <a:lnTo>
                    <a:pt x="213" y="52"/>
                  </a:lnTo>
                  <a:lnTo>
                    <a:pt x="217" y="59"/>
                  </a:lnTo>
                  <a:lnTo>
                    <a:pt x="222" y="66"/>
                  </a:lnTo>
                  <a:lnTo>
                    <a:pt x="226" y="71"/>
                  </a:lnTo>
                  <a:lnTo>
                    <a:pt x="232" y="85"/>
                  </a:lnTo>
                  <a:lnTo>
                    <a:pt x="234" y="90"/>
                  </a:lnTo>
                  <a:lnTo>
                    <a:pt x="237" y="96"/>
                  </a:lnTo>
                  <a:lnTo>
                    <a:pt x="239" y="105"/>
                  </a:lnTo>
                  <a:lnTo>
                    <a:pt x="241" y="108"/>
                  </a:lnTo>
                  <a:lnTo>
                    <a:pt x="241" y="109"/>
                  </a:lnTo>
                  <a:lnTo>
                    <a:pt x="242" y="111"/>
                  </a:lnTo>
                  <a:lnTo>
                    <a:pt x="243" y="111"/>
                  </a:lnTo>
                  <a:lnTo>
                    <a:pt x="254" y="108"/>
                  </a:lnTo>
                  <a:lnTo>
                    <a:pt x="256" y="108"/>
                  </a:lnTo>
                  <a:lnTo>
                    <a:pt x="257" y="107"/>
                  </a:lnTo>
                  <a:lnTo>
                    <a:pt x="258" y="104"/>
                  </a:lnTo>
                  <a:lnTo>
                    <a:pt x="258" y="67"/>
                  </a:lnTo>
                  <a:lnTo>
                    <a:pt x="260" y="36"/>
                  </a:lnTo>
                  <a:lnTo>
                    <a:pt x="260" y="33"/>
                  </a:lnTo>
                  <a:lnTo>
                    <a:pt x="260" y="30"/>
                  </a:lnTo>
                  <a:lnTo>
                    <a:pt x="257" y="29"/>
                  </a:lnTo>
                  <a:lnTo>
                    <a:pt x="254" y="27"/>
                  </a:lnTo>
                  <a:lnTo>
                    <a:pt x="252" y="27"/>
                  </a:lnTo>
                  <a:lnTo>
                    <a:pt x="249" y="29"/>
                  </a:lnTo>
                  <a:lnTo>
                    <a:pt x="246" y="30"/>
                  </a:lnTo>
                  <a:lnTo>
                    <a:pt x="242" y="36"/>
                  </a:lnTo>
                  <a:lnTo>
                    <a:pt x="241" y="36"/>
                  </a:lnTo>
                  <a:lnTo>
                    <a:pt x="239" y="36"/>
                  </a:lnTo>
                  <a:lnTo>
                    <a:pt x="238" y="34"/>
                  </a:lnTo>
                  <a:lnTo>
                    <a:pt x="235" y="31"/>
                  </a:lnTo>
                  <a:lnTo>
                    <a:pt x="224" y="23"/>
                  </a:lnTo>
                  <a:lnTo>
                    <a:pt x="209" y="15"/>
                  </a:lnTo>
                  <a:lnTo>
                    <a:pt x="201" y="11"/>
                  </a:lnTo>
                  <a:lnTo>
                    <a:pt x="192" y="8"/>
                  </a:lnTo>
                  <a:lnTo>
                    <a:pt x="182" y="4"/>
                  </a:lnTo>
                  <a:lnTo>
                    <a:pt x="171" y="3"/>
                  </a:lnTo>
                  <a:lnTo>
                    <a:pt x="156" y="1"/>
                  </a:lnTo>
                  <a:lnTo>
                    <a:pt x="141" y="0"/>
                  </a:lnTo>
                  <a:lnTo>
                    <a:pt x="126" y="1"/>
                  </a:lnTo>
                  <a:lnTo>
                    <a:pt x="112" y="3"/>
                  </a:lnTo>
                  <a:lnTo>
                    <a:pt x="99" y="6"/>
                  </a:lnTo>
                  <a:lnTo>
                    <a:pt x="86" y="10"/>
                  </a:lnTo>
                  <a:lnTo>
                    <a:pt x="73" y="15"/>
                  </a:lnTo>
                  <a:lnTo>
                    <a:pt x="62" y="22"/>
                  </a:lnTo>
                  <a:lnTo>
                    <a:pt x="55" y="26"/>
                  </a:lnTo>
                  <a:lnTo>
                    <a:pt x="50" y="30"/>
                  </a:lnTo>
                  <a:lnTo>
                    <a:pt x="45" y="34"/>
                  </a:lnTo>
                  <a:lnTo>
                    <a:pt x="40" y="38"/>
                  </a:lnTo>
                  <a:lnTo>
                    <a:pt x="35" y="44"/>
                  </a:lnTo>
                  <a:lnTo>
                    <a:pt x="30" y="49"/>
                  </a:lnTo>
                  <a:lnTo>
                    <a:pt x="22" y="60"/>
                  </a:lnTo>
                  <a:lnTo>
                    <a:pt x="15" y="72"/>
                  </a:lnTo>
                  <a:lnTo>
                    <a:pt x="10" y="85"/>
                  </a:lnTo>
                  <a:lnTo>
                    <a:pt x="9" y="90"/>
                  </a:lnTo>
                  <a:lnTo>
                    <a:pt x="6" y="97"/>
                  </a:lnTo>
                  <a:lnTo>
                    <a:pt x="3" y="111"/>
                  </a:lnTo>
                  <a:lnTo>
                    <a:pt x="2" y="127"/>
                  </a:lnTo>
                  <a:lnTo>
                    <a:pt x="0" y="142"/>
                  </a:lnTo>
                  <a:lnTo>
                    <a:pt x="0" y="157"/>
                  </a:lnTo>
                  <a:lnTo>
                    <a:pt x="3" y="171"/>
                  </a:lnTo>
                  <a:lnTo>
                    <a:pt x="6" y="183"/>
                  </a:lnTo>
                  <a:lnTo>
                    <a:pt x="10" y="195"/>
                  </a:lnTo>
                  <a:lnTo>
                    <a:pt x="15" y="208"/>
                  </a:lnTo>
                  <a:lnTo>
                    <a:pt x="22" y="218"/>
                  </a:lnTo>
                  <a:lnTo>
                    <a:pt x="26" y="224"/>
                  </a:lnTo>
                  <a:lnTo>
                    <a:pt x="32" y="231"/>
                  </a:lnTo>
                  <a:lnTo>
                    <a:pt x="43" y="242"/>
                  </a:lnTo>
                  <a:lnTo>
                    <a:pt x="48" y="246"/>
                  </a:lnTo>
                  <a:lnTo>
                    <a:pt x="55" y="251"/>
                  </a:lnTo>
                  <a:lnTo>
                    <a:pt x="62" y="255"/>
                  </a:lnTo>
                  <a:lnTo>
                    <a:pt x="67" y="259"/>
                  </a:lnTo>
                  <a:lnTo>
                    <a:pt x="81" y="265"/>
                  </a:lnTo>
                  <a:lnTo>
                    <a:pt x="95" y="270"/>
                  </a:lnTo>
                  <a:lnTo>
                    <a:pt x="107" y="274"/>
                  </a:lnTo>
                  <a:lnTo>
                    <a:pt x="114" y="276"/>
                  </a:lnTo>
                  <a:lnTo>
                    <a:pt x="119" y="277"/>
                  </a:lnTo>
                  <a:lnTo>
                    <a:pt x="133" y="279"/>
                  </a:lnTo>
                  <a:lnTo>
                    <a:pt x="147" y="280"/>
                  </a:lnTo>
                  <a:lnTo>
                    <a:pt x="160" y="280"/>
                  </a:lnTo>
                  <a:lnTo>
                    <a:pt x="172" y="280"/>
                  </a:lnTo>
                  <a:lnTo>
                    <a:pt x="185" y="279"/>
                  </a:lnTo>
                  <a:lnTo>
                    <a:pt x="198" y="276"/>
                  </a:lnTo>
                  <a:lnTo>
                    <a:pt x="211" y="273"/>
                  </a:lnTo>
                  <a:lnTo>
                    <a:pt x="223" y="269"/>
                  </a:lnTo>
                  <a:lnTo>
                    <a:pt x="226" y="269"/>
                  </a:lnTo>
                  <a:lnTo>
                    <a:pt x="228" y="268"/>
                  </a:lnTo>
                  <a:lnTo>
                    <a:pt x="230" y="266"/>
                  </a:lnTo>
                  <a:lnTo>
                    <a:pt x="230" y="265"/>
                  </a:lnTo>
                  <a:lnTo>
                    <a:pt x="230" y="259"/>
                  </a:lnTo>
                  <a:lnTo>
                    <a:pt x="230" y="255"/>
                  </a:lnTo>
                  <a:lnTo>
                    <a:pt x="230" y="253"/>
                  </a:lnTo>
                  <a:lnTo>
                    <a:pt x="237" y="208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6" name="Freeform 554"/>
            <p:cNvSpPr>
              <a:spLocks noChangeAspect="1"/>
            </p:cNvSpPr>
            <p:nvPr/>
          </p:nvSpPr>
          <p:spPr bwMode="auto">
            <a:xfrm>
              <a:off x="2933" y="3387"/>
              <a:ext cx="161" cy="279"/>
            </a:xfrm>
            <a:custGeom>
              <a:avLst/>
              <a:gdLst>
                <a:gd name="T0" fmla="*/ 81 w 162"/>
                <a:gd name="T1" fmla="*/ 40 h 277"/>
                <a:gd name="T2" fmla="*/ 81 w 162"/>
                <a:gd name="T3" fmla="*/ 33 h 277"/>
                <a:gd name="T4" fmla="*/ 81 w 162"/>
                <a:gd name="T5" fmla="*/ 27 h 277"/>
                <a:gd name="T6" fmla="*/ 81 w 162"/>
                <a:gd name="T7" fmla="*/ 25 h 277"/>
                <a:gd name="T8" fmla="*/ 81 w 162"/>
                <a:gd name="T9" fmla="*/ 22 h 277"/>
                <a:gd name="T10" fmla="*/ 81 w 162"/>
                <a:gd name="T11" fmla="*/ 21 h 277"/>
                <a:gd name="T12" fmla="*/ 81 w 162"/>
                <a:gd name="T13" fmla="*/ 3 h 277"/>
                <a:gd name="T14" fmla="*/ 81 w 162"/>
                <a:gd name="T15" fmla="*/ 0 h 277"/>
                <a:gd name="T16" fmla="*/ 81 w 162"/>
                <a:gd name="T17" fmla="*/ 4 h 277"/>
                <a:gd name="T18" fmla="*/ 49 w 162"/>
                <a:gd name="T19" fmla="*/ 11 h 277"/>
                <a:gd name="T20" fmla="*/ 2 w 162"/>
                <a:gd name="T21" fmla="*/ 15 h 277"/>
                <a:gd name="T22" fmla="*/ 0 w 162"/>
                <a:gd name="T23" fmla="*/ 17 h 277"/>
                <a:gd name="T24" fmla="*/ 0 w 162"/>
                <a:gd name="T25" fmla="*/ 19 h 277"/>
                <a:gd name="T26" fmla="*/ 1 w 162"/>
                <a:gd name="T27" fmla="*/ 34 h 277"/>
                <a:gd name="T28" fmla="*/ 4 w 162"/>
                <a:gd name="T29" fmla="*/ 37 h 277"/>
                <a:gd name="T30" fmla="*/ 16 w 162"/>
                <a:gd name="T31" fmla="*/ 36 h 277"/>
                <a:gd name="T32" fmla="*/ 31 w 162"/>
                <a:gd name="T33" fmla="*/ 34 h 277"/>
                <a:gd name="T34" fmla="*/ 40 w 162"/>
                <a:gd name="T35" fmla="*/ 36 h 277"/>
                <a:gd name="T36" fmla="*/ 45 w 162"/>
                <a:gd name="T37" fmla="*/ 40 h 277"/>
                <a:gd name="T38" fmla="*/ 47 w 162"/>
                <a:gd name="T39" fmla="*/ 44 h 277"/>
                <a:gd name="T40" fmla="*/ 58 w 162"/>
                <a:gd name="T41" fmla="*/ 208 h 277"/>
                <a:gd name="T42" fmla="*/ 69 w 162"/>
                <a:gd name="T43" fmla="*/ 375 h 277"/>
                <a:gd name="T44" fmla="*/ 75 w 162"/>
                <a:gd name="T45" fmla="*/ 464 h 277"/>
                <a:gd name="T46" fmla="*/ 72 w 162"/>
                <a:gd name="T47" fmla="*/ 471 h 277"/>
                <a:gd name="T48" fmla="*/ 61 w 162"/>
                <a:gd name="T49" fmla="*/ 476 h 277"/>
                <a:gd name="T50" fmla="*/ 38 w 162"/>
                <a:gd name="T51" fmla="*/ 482 h 277"/>
                <a:gd name="T52" fmla="*/ 36 w 162"/>
                <a:gd name="T53" fmla="*/ 483 h 277"/>
                <a:gd name="T54" fmla="*/ 36 w 162"/>
                <a:gd name="T55" fmla="*/ 513 h 277"/>
                <a:gd name="T56" fmla="*/ 40 w 162"/>
                <a:gd name="T57" fmla="*/ 521 h 277"/>
                <a:gd name="T58" fmla="*/ 81 w 162"/>
                <a:gd name="T59" fmla="*/ 506 h 277"/>
                <a:gd name="T60" fmla="*/ 81 w 162"/>
                <a:gd name="T61" fmla="*/ 498 h 277"/>
                <a:gd name="T62" fmla="*/ 81 w 162"/>
                <a:gd name="T63" fmla="*/ 490 h 277"/>
                <a:gd name="T64" fmla="*/ 81 w 162"/>
                <a:gd name="T65" fmla="*/ 489 h 277"/>
                <a:gd name="T66" fmla="*/ 81 w 162"/>
                <a:gd name="T67" fmla="*/ 464 h 277"/>
                <a:gd name="T68" fmla="*/ 81 w 162"/>
                <a:gd name="T69" fmla="*/ 459 h 277"/>
                <a:gd name="T70" fmla="*/ 81 w 162"/>
                <a:gd name="T71" fmla="*/ 459 h 277"/>
                <a:gd name="T72" fmla="*/ 81 w 162"/>
                <a:gd name="T73" fmla="*/ 461 h 277"/>
                <a:gd name="T74" fmla="*/ 81 w 162"/>
                <a:gd name="T75" fmla="*/ 459 h 277"/>
                <a:gd name="T76" fmla="*/ 81 w 162"/>
                <a:gd name="T77" fmla="*/ 450 h 277"/>
                <a:gd name="T78" fmla="*/ 81 w 162"/>
                <a:gd name="T79" fmla="*/ 441 h 277"/>
                <a:gd name="T80" fmla="*/ 81 w 162"/>
                <a:gd name="T81" fmla="*/ 338 h 277"/>
                <a:gd name="T82" fmla="*/ 81 w 162"/>
                <a:gd name="T83" fmla="*/ 208 h 27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62"/>
                <a:gd name="T127" fmla="*/ 0 h 277"/>
                <a:gd name="T128" fmla="*/ 162 w 162"/>
                <a:gd name="T129" fmla="*/ 277 h 27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62" h="277">
                  <a:moveTo>
                    <a:pt x="105" y="118"/>
                  </a:moveTo>
                  <a:lnTo>
                    <a:pt x="94" y="40"/>
                  </a:lnTo>
                  <a:lnTo>
                    <a:pt x="94" y="36"/>
                  </a:lnTo>
                  <a:lnTo>
                    <a:pt x="94" y="33"/>
                  </a:lnTo>
                  <a:lnTo>
                    <a:pt x="95" y="30"/>
                  </a:lnTo>
                  <a:lnTo>
                    <a:pt x="98" y="27"/>
                  </a:lnTo>
                  <a:lnTo>
                    <a:pt x="101" y="26"/>
                  </a:lnTo>
                  <a:lnTo>
                    <a:pt x="103" y="25"/>
                  </a:lnTo>
                  <a:lnTo>
                    <a:pt x="114" y="23"/>
                  </a:lnTo>
                  <a:lnTo>
                    <a:pt x="124" y="22"/>
                  </a:lnTo>
                  <a:lnTo>
                    <a:pt x="125" y="22"/>
                  </a:lnTo>
                  <a:lnTo>
                    <a:pt x="126" y="21"/>
                  </a:lnTo>
                  <a:lnTo>
                    <a:pt x="126" y="18"/>
                  </a:lnTo>
                  <a:lnTo>
                    <a:pt x="125" y="3"/>
                  </a:lnTo>
                  <a:lnTo>
                    <a:pt x="124" y="2"/>
                  </a:lnTo>
                  <a:lnTo>
                    <a:pt x="122" y="0"/>
                  </a:lnTo>
                  <a:lnTo>
                    <a:pt x="121" y="0"/>
                  </a:lnTo>
                  <a:lnTo>
                    <a:pt x="101" y="4"/>
                  </a:lnTo>
                  <a:lnTo>
                    <a:pt x="69" y="8"/>
                  </a:lnTo>
                  <a:lnTo>
                    <a:pt x="49" y="11"/>
                  </a:lnTo>
                  <a:lnTo>
                    <a:pt x="27" y="14"/>
                  </a:lnTo>
                  <a:lnTo>
                    <a:pt x="2" y="15"/>
                  </a:lnTo>
                  <a:lnTo>
                    <a:pt x="1" y="15"/>
                  </a:lnTo>
                  <a:lnTo>
                    <a:pt x="0" y="17"/>
                  </a:lnTo>
                  <a:lnTo>
                    <a:pt x="0" y="18"/>
                  </a:lnTo>
                  <a:lnTo>
                    <a:pt x="0" y="19"/>
                  </a:lnTo>
                  <a:lnTo>
                    <a:pt x="1" y="33"/>
                  </a:lnTo>
                  <a:lnTo>
                    <a:pt x="1" y="34"/>
                  </a:lnTo>
                  <a:lnTo>
                    <a:pt x="2" y="36"/>
                  </a:lnTo>
                  <a:lnTo>
                    <a:pt x="4" y="37"/>
                  </a:lnTo>
                  <a:lnTo>
                    <a:pt x="5" y="37"/>
                  </a:lnTo>
                  <a:lnTo>
                    <a:pt x="16" y="36"/>
                  </a:lnTo>
                  <a:lnTo>
                    <a:pt x="24" y="34"/>
                  </a:lnTo>
                  <a:lnTo>
                    <a:pt x="31" y="34"/>
                  </a:lnTo>
                  <a:lnTo>
                    <a:pt x="36" y="34"/>
                  </a:lnTo>
                  <a:lnTo>
                    <a:pt x="40" y="36"/>
                  </a:lnTo>
                  <a:lnTo>
                    <a:pt x="43" y="37"/>
                  </a:lnTo>
                  <a:lnTo>
                    <a:pt x="45" y="40"/>
                  </a:lnTo>
                  <a:lnTo>
                    <a:pt x="46" y="41"/>
                  </a:lnTo>
                  <a:lnTo>
                    <a:pt x="47" y="44"/>
                  </a:lnTo>
                  <a:lnTo>
                    <a:pt x="53" y="81"/>
                  </a:lnTo>
                  <a:lnTo>
                    <a:pt x="58" y="118"/>
                  </a:lnTo>
                  <a:lnTo>
                    <a:pt x="62" y="144"/>
                  </a:lnTo>
                  <a:lnTo>
                    <a:pt x="69" y="197"/>
                  </a:lnTo>
                  <a:lnTo>
                    <a:pt x="75" y="240"/>
                  </a:lnTo>
                  <a:lnTo>
                    <a:pt x="75" y="245"/>
                  </a:lnTo>
                  <a:lnTo>
                    <a:pt x="73" y="247"/>
                  </a:lnTo>
                  <a:lnTo>
                    <a:pt x="72" y="250"/>
                  </a:lnTo>
                  <a:lnTo>
                    <a:pt x="69" y="251"/>
                  </a:lnTo>
                  <a:lnTo>
                    <a:pt x="61" y="253"/>
                  </a:lnTo>
                  <a:lnTo>
                    <a:pt x="51" y="255"/>
                  </a:lnTo>
                  <a:lnTo>
                    <a:pt x="38" y="257"/>
                  </a:lnTo>
                  <a:lnTo>
                    <a:pt x="36" y="257"/>
                  </a:lnTo>
                  <a:lnTo>
                    <a:pt x="36" y="258"/>
                  </a:lnTo>
                  <a:lnTo>
                    <a:pt x="35" y="261"/>
                  </a:lnTo>
                  <a:lnTo>
                    <a:pt x="36" y="273"/>
                  </a:lnTo>
                  <a:lnTo>
                    <a:pt x="38" y="276"/>
                  </a:lnTo>
                  <a:lnTo>
                    <a:pt x="40" y="277"/>
                  </a:lnTo>
                  <a:lnTo>
                    <a:pt x="64" y="273"/>
                  </a:lnTo>
                  <a:lnTo>
                    <a:pt x="81" y="270"/>
                  </a:lnTo>
                  <a:lnTo>
                    <a:pt x="98" y="269"/>
                  </a:lnTo>
                  <a:lnTo>
                    <a:pt x="118" y="266"/>
                  </a:lnTo>
                  <a:lnTo>
                    <a:pt x="137" y="265"/>
                  </a:lnTo>
                  <a:lnTo>
                    <a:pt x="159" y="262"/>
                  </a:lnTo>
                  <a:lnTo>
                    <a:pt x="162" y="262"/>
                  </a:lnTo>
                  <a:lnTo>
                    <a:pt x="162" y="261"/>
                  </a:lnTo>
                  <a:lnTo>
                    <a:pt x="162" y="258"/>
                  </a:lnTo>
                  <a:lnTo>
                    <a:pt x="161" y="245"/>
                  </a:lnTo>
                  <a:lnTo>
                    <a:pt x="161" y="243"/>
                  </a:lnTo>
                  <a:lnTo>
                    <a:pt x="161" y="242"/>
                  </a:lnTo>
                  <a:lnTo>
                    <a:pt x="159" y="242"/>
                  </a:lnTo>
                  <a:lnTo>
                    <a:pt x="156" y="242"/>
                  </a:lnTo>
                  <a:lnTo>
                    <a:pt x="148" y="243"/>
                  </a:lnTo>
                  <a:lnTo>
                    <a:pt x="143" y="243"/>
                  </a:lnTo>
                  <a:lnTo>
                    <a:pt x="137" y="243"/>
                  </a:lnTo>
                  <a:lnTo>
                    <a:pt x="133" y="242"/>
                  </a:lnTo>
                  <a:lnTo>
                    <a:pt x="129" y="239"/>
                  </a:lnTo>
                  <a:lnTo>
                    <a:pt x="126" y="236"/>
                  </a:lnTo>
                  <a:lnTo>
                    <a:pt x="124" y="234"/>
                  </a:lnTo>
                  <a:lnTo>
                    <a:pt x="122" y="230"/>
                  </a:lnTo>
                  <a:lnTo>
                    <a:pt x="121" y="224"/>
                  </a:lnTo>
                  <a:lnTo>
                    <a:pt x="114" y="183"/>
                  </a:lnTo>
                  <a:lnTo>
                    <a:pt x="109" y="146"/>
                  </a:lnTo>
                  <a:lnTo>
                    <a:pt x="105" y="118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7" name="Freeform 555"/>
            <p:cNvSpPr>
              <a:spLocks noChangeAspect="1"/>
            </p:cNvSpPr>
            <p:nvPr/>
          </p:nvSpPr>
          <p:spPr bwMode="auto">
            <a:xfrm>
              <a:off x="3129" y="3248"/>
              <a:ext cx="350" cy="372"/>
            </a:xfrm>
            <a:custGeom>
              <a:avLst/>
              <a:gdLst>
                <a:gd name="T0" fmla="*/ 258 w 350"/>
                <a:gd name="T1" fmla="*/ 64 h 371"/>
                <a:gd name="T2" fmla="*/ 247 w 350"/>
                <a:gd name="T3" fmla="*/ 34 h 371"/>
                <a:gd name="T4" fmla="*/ 252 w 350"/>
                <a:gd name="T5" fmla="*/ 27 h 371"/>
                <a:gd name="T6" fmla="*/ 265 w 350"/>
                <a:gd name="T7" fmla="*/ 18 h 371"/>
                <a:gd name="T8" fmla="*/ 258 w 350"/>
                <a:gd name="T9" fmla="*/ 3 h 371"/>
                <a:gd name="T10" fmla="*/ 254 w 350"/>
                <a:gd name="T11" fmla="*/ 0 h 371"/>
                <a:gd name="T12" fmla="*/ 222 w 350"/>
                <a:gd name="T13" fmla="*/ 22 h 371"/>
                <a:gd name="T14" fmla="*/ 179 w 350"/>
                <a:gd name="T15" fmla="*/ 46 h 371"/>
                <a:gd name="T16" fmla="*/ 177 w 350"/>
                <a:gd name="T17" fmla="*/ 50 h 371"/>
                <a:gd name="T18" fmla="*/ 186 w 350"/>
                <a:gd name="T19" fmla="*/ 64 h 371"/>
                <a:gd name="T20" fmla="*/ 190 w 350"/>
                <a:gd name="T21" fmla="*/ 64 h 371"/>
                <a:gd name="T22" fmla="*/ 212 w 350"/>
                <a:gd name="T23" fmla="*/ 55 h 371"/>
                <a:gd name="T24" fmla="*/ 223 w 350"/>
                <a:gd name="T25" fmla="*/ 57 h 371"/>
                <a:gd name="T26" fmla="*/ 238 w 350"/>
                <a:gd name="T27" fmla="*/ 78 h 371"/>
                <a:gd name="T28" fmla="*/ 284 w 350"/>
                <a:gd name="T29" fmla="*/ 168 h 371"/>
                <a:gd name="T30" fmla="*/ 249 w 350"/>
                <a:gd name="T31" fmla="*/ 182 h 371"/>
                <a:gd name="T32" fmla="*/ 77 w 350"/>
                <a:gd name="T33" fmla="*/ 101 h 371"/>
                <a:gd name="T34" fmla="*/ 66 w 350"/>
                <a:gd name="T35" fmla="*/ 100 h 371"/>
                <a:gd name="T36" fmla="*/ 35 w 350"/>
                <a:gd name="T37" fmla="*/ 112 h 371"/>
                <a:gd name="T38" fmla="*/ 2 w 350"/>
                <a:gd name="T39" fmla="*/ 124 h 371"/>
                <a:gd name="T40" fmla="*/ 7 w 350"/>
                <a:gd name="T41" fmla="*/ 145 h 371"/>
                <a:gd name="T42" fmla="*/ 11 w 350"/>
                <a:gd name="T43" fmla="*/ 147 h 371"/>
                <a:gd name="T44" fmla="*/ 22 w 350"/>
                <a:gd name="T45" fmla="*/ 142 h 371"/>
                <a:gd name="T46" fmla="*/ 36 w 350"/>
                <a:gd name="T47" fmla="*/ 142 h 371"/>
                <a:gd name="T48" fmla="*/ 45 w 350"/>
                <a:gd name="T49" fmla="*/ 147 h 371"/>
                <a:gd name="T50" fmla="*/ 56 w 350"/>
                <a:gd name="T51" fmla="*/ 162 h 371"/>
                <a:gd name="T52" fmla="*/ 118 w 350"/>
                <a:gd name="T53" fmla="*/ 379 h 371"/>
                <a:gd name="T54" fmla="*/ 133 w 350"/>
                <a:gd name="T55" fmla="*/ 420 h 371"/>
                <a:gd name="T56" fmla="*/ 129 w 350"/>
                <a:gd name="T57" fmla="*/ 433 h 371"/>
                <a:gd name="T58" fmla="*/ 111 w 350"/>
                <a:gd name="T59" fmla="*/ 442 h 371"/>
                <a:gd name="T60" fmla="*/ 119 w 350"/>
                <a:gd name="T61" fmla="*/ 460 h 371"/>
                <a:gd name="T62" fmla="*/ 137 w 350"/>
                <a:gd name="T63" fmla="*/ 452 h 371"/>
                <a:gd name="T64" fmla="*/ 197 w 350"/>
                <a:gd name="T65" fmla="*/ 423 h 371"/>
                <a:gd name="T66" fmla="*/ 198 w 350"/>
                <a:gd name="T67" fmla="*/ 419 h 371"/>
                <a:gd name="T68" fmla="*/ 189 w 350"/>
                <a:gd name="T69" fmla="*/ 404 h 371"/>
                <a:gd name="T70" fmla="*/ 174 w 350"/>
                <a:gd name="T71" fmla="*/ 411 h 371"/>
                <a:gd name="T72" fmla="*/ 167 w 350"/>
                <a:gd name="T73" fmla="*/ 409 h 371"/>
                <a:gd name="T74" fmla="*/ 155 w 350"/>
                <a:gd name="T75" fmla="*/ 398 h 371"/>
                <a:gd name="T76" fmla="*/ 108 w 350"/>
                <a:gd name="T77" fmla="*/ 310 h 371"/>
                <a:gd name="T78" fmla="*/ 123 w 350"/>
                <a:gd name="T79" fmla="*/ 171 h 371"/>
                <a:gd name="T80" fmla="*/ 261 w 350"/>
                <a:gd name="T81" fmla="*/ 325 h 371"/>
                <a:gd name="T82" fmla="*/ 329 w 350"/>
                <a:gd name="T83" fmla="*/ 355 h 371"/>
                <a:gd name="T84" fmla="*/ 344 w 350"/>
                <a:gd name="T85" fmla="*/ 355 h 371"/>
                <a:gd name="T86" fmla="*/ 350 w 350"/>
                <a:gd name="T87" fmla="*/ 348 h 371"/>
                <a:gd name="T88" fmla="*/ 287 w 350"/>
                <a:gd name="T89" fmla="*/ 127 h 37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50"/>
                <a:gd name="T136" fmla="*/ 0 h 371"/>
                <a:gd name="T137" fmla="*/ 350 w 350"/>
                <a:gd name="T138" fmla="*/ 371 h 37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50" h="371">
                  <a:moveTo>
                    <a:pt x="287" y="127"/>
                  </a:moveTo>
                  <a:lnTo>
                    <a:pt x="268" y="87"/>
                  </a:lnTo>
                  <a:lnTo>
                    <a:pt x="258" y="64"/>
                  </a:lnTo>
                  <a:lnTo>
                    <a:pt x="249" y="42"/>
                  </a:lnTo>
                  <a:lnTo>
                    <a:pt x="247" y="37"/>
                  </a:lnTo>
                  <a:lnTo>
                    <a:pt x="247" y="34"/>
                  </a:lnTo>
                  <a:lnTo>
                    <a:pt x="247" y="33"/>
                  </a:lnTo>
                  <a:lnTo>
                    <a:pt x="249" y="30"/>
                  </a:lnTo>
                  <a:lnTo>
                    <a:pt x="252" y="27"/>
                  </a:lnTo>
                  <a:lnTo>
                    <a:pt x="258" y="22"/>
                  </a:lnTo>
                  <a:lnTo>
                    <a:pt x="264" y="19"/>
                  </a:lnTo>
                  <a:lnTo>
                    <a:pt x="265" y="18"/>
                  </a:lnTo>
                  <a:lnTo>
                    <a:pt x="265" y="16"/>
                  </a:lnTo>
                  <a:lnTo>
                    <a:pt x="264" y="14"/>
                  </a:lnTo>
                  <a:lnTo>
                    <a:pt x="258" y="3"/>
                  </a:lnTo>
                  <a:lnTo>
                    <a:pt x="257" y="1"/>
                  </a:lnTo>
                  <a:lnTo>
                    <a:pt x="256" y="0"/>
                  </a:lnTo>
                  <a:lnTo>
                    <a:pt x="254" y="0"/>
                  </a:lnTo>
                  <a:lnTo>
                    <a:pt x="252" y="1"/>
                  </a:lnTo>
                  <a:lnTo>
                    <a:pt x="239" y="11"/>
                  </a:lnTo>
                  <a:lnTo>
                    <a:pt x="222" y="22"/>
                  </a:lnTo>
                  <a:lnTo>
                    <a:pt x="209" y="30"/>
                  </a:lnTo>
                  <a:lnTo>
                    <a:pt x="196" y="37"/>
                  </a:lnTo>
                  <a:lnTo>
                    <a:pt x="179" y="46"/>
                  </a:lnTo>
                  <a:lnTo>
                    <a:pt x="178" y="48"/>
                  </a:lnTo>
                  <a:lnTo>
                    <a:pt x="178" y="49"/>
                  </a:lnTo>
                  <a:lnTo>
                    <a:pt x="177" y="50"/>
                  </a:lnTo>
                  <a:lnTo>
                    <a:pt x="178" y="52"/>
                  </a:lnTo>
                  <a:lnTo>
                    <a:pt x="185" y="63"/>
                  </a:lnTo>
                  <a:lnTo>
                    <a:pt x="186" y="64"/>
                  </a:lnTo>
                  <a:lnTo>
                    <a:pt x="187" y="65"/>
                  </a:lnTo>
                  <a:lnTo>
                    <a:pt x="189" y="65"/>
                  </a:lnTo>
                  <a:lnTo>
                    <a:pt x="190" y="64"/>
                  </a:lnTo>
                  <a:lnTo>
                    <a:pt x="200" y="59"/>
                  </a:lnTo>
                  <a:lnTo>
                    <a:pt x="205" y="56"/>
                  </a:lnTo>
                  <a:lnTo>
                    <a:pt x="212" y="55"/>
                  </a:lnTo>
                  <a:lnTo>
                    <a:pt x="219" y="55"/>
                  </a:lnTo>
                  <a:lnTo>
                    <a:pt x="222" y="56"/>
                  </a:lnTo>
                  <a:lnTo>
                    <a:pt x="223" y="57"/>
                  </a:lnTo>
                  <a:lnTo>
                    <a:pt x="226" y="60"/>
                  </a:lnTo>
                  <a:lnTo>
                    <a:pt x="230" y="64"/>
                  </a:lnTo>
                  <a:lnTo>
                    <a:pt x="238" y="78"/>
                  </a:lnTo>
                  <a:lnTo>
                    <a:pt x="252" y="105"/>
                  </a:lnTo>
                  <a:lnTo>
                    <a:pt x="265" y="131"/>
                  </a:lnTo>
                  <a:lnTo>
                    <a:pt x="284" y="168"/>
                  </a:lnTo>
                  <a:lnTo>
                    <a:pt x="301" y="203"/>
                  </a:lnTo>
                  <a:lnTo>
                    <a:pt x="299" y="203"/>
                  </a:lnTo>
                  <a:lnTo>
                    <a:pt x="249" y="182"/>
                  </a:lnTo>
                  <a:lnTo>
                    <a:pt x="194" y="156"/>
                  </a:lnTo>
                  <a:lnTo>
                    <a:pt x="130" y="126"/>
                  </a:lnTo>
                  <a:lnTo>
                    <a:pt x="77" y="101"/>
                  </a:lnTo>
                  <a:lnTo>
                    <a:pt x="74" y="100"/>
                  </a:lnTo>
                  <a:lnTo>
                    <a:pt x="70" y="98"/>
                  </a:lnTo>
                  <a:lnTo>
                    <a:pt x="66" y="100"/>
                  </a:lnTo>
                  <a:lnTo>
                    <a:pt x="62" y="101"/>
                  </a:lnTo>
                  <a:lnTo>
                    <a:pt x="50" y="106"/>
                  </a:lnTo>
                  <a:lnTo>
                    <a:pt x="35" y="112"/>
                  </a:lnTo>
                  <a:lnTo>
                    <a:pt x="17" y="119"/>
                  </a:lnTo>
                  <a:lnTo>
                    <a:pt x="3" y="123"/>
                  </a:lnTo>
                  <a:lnTo>
                    <a:pt x="2" y="124"/>
                  </a:lnTo>
                  <a:lnTo>
                    <a:pt x="0" y="126"/>
                  </a:lnTo>
                  <a:lnTo>
                    <a:pt x="0" y="128"/>
                  </a:lnTo>
                  <a:lnTo>
                    <a:pt x="7" y="145"/>
                  </a:lnTo>
                  <a:lnTo>
                    <a:pt x="9" y="146"/>
                  </a:lnTo>
                  <a:lnTo>
                    <a:pt x="10" y="147"/>
                  </a:lnTo>
                  <a:lnTo>
                    <a:pt x="11" y="147"/>
                  </a:lnTo>
                  <a:lnTo>
                    <a:pt x="13" y="146"/>
                  </a:lnTo>
                  <a:lnTo>
                    <a:pt x="17" y="145"/>
                  </a:lnTo>
                  <a:lnTo>
                    <a:pt x="22" y="142"/>
                  </a:lnTo>
                  <a:lnTo>
                    <a:pt x="28" y="141"/>
                  </a:lnTo>
                  <a:lnTo>
                    <a:pt x="33" y="142"/>
                  </a:lnTo>
                  <a:lnTo>
                    <a:pt x="36" y="142"/>
                  </a:lnTo>
                  <a:lnTo>
                    <a:pt x="39" y="143"/>
                  </a:lnTo>
                  <a:lnTo>
                    <a:pt x="44" y="146"/>
                  </a:lnTo>
                  <a:lnTo>
                    <a:pt x="45" y="147"/>
                  </a:lnTo>
                  <a:lnTo>
                    <a:pt x="48" y="150"/>
                  </a:lnTo>
                  <a:lnTo>
                    <a:pt x="52" y="156"/>
                  </a:lnTo>
                  <a:lnTo>
                    <a:pt x="56" y="162"/>
                  </a:lnTo>
                  <a:lnTo>
                    <a:pt x="84" y="217"/>
                  </a:lnTo>
                  <a:lnTo>
                    <a:pt x="103" y="258"/>
                  </a:lnTo>
                  <a:lnTo>
                    <a:pt x="118" y="289"/>
                  </a:lnTo>
                  <a:lnTo>
                    <a:pt x="131" y="322"/>
                  </a:lnTo>
                  <a:lnTo>
                    <a:pt x="133" y="326"/>
                  </a:lnTo>
                  <a:lnTo>
                    <a:pt x="133" y="330"/>
                  </a:lnTo>
                  <a:lnTo>
                    <a:pt x="133" y="334"/>
                  </a:lnTo>
                  <a:lnTo>
                    <a:pt x="131" y="337"/>
                  </a:lnTo>
                  <a:lnTo>
                    <a:pt x="129" y="343"/>
                  </a:lnTo>
                  <a:lnTo>
                    <a:pt x="125" y="345"/>
                  </a:lnTo>
                  <a:lnTo>
                    <a:pt x="112" y="351"/>
                  </a:lnTo>
                  <a:lnTo>
                    <a:pt x="111" y="352"/>
                  </a:lnTo>
                  <a:lnTo>
                    <a:pt x="111" y="353"/>
                  </a:lnTo>
                  <a:lnTo>
                    <a:pt x="118" y="367"/>
                  </a:lnTo>
                  <a:lnTo>
                    <a:pt x="119" y="370"/>
                  </a:lnTo>
                  <a:lnTo>
                    <a:pt x="121" y="371"/>
                  </a:lnTo>
                  <a:lnTo>
                    <a:pt x="121" y="370"/>
                  </a:lnTo>
                  <a:lnTo>
                    <a:pt x="137" y="362"/>
                  </a:lnTo>
                  <a:lnTo>
                    <a:pt x="156" y="352"/>
                  </a:lnTo>
                  <a:lnTo>
                    <a:pt x="181" y="340"/>
                  </a:lnTo>
                  <a:lnTo>
                    <a:pt x="197" y="333"/>
                  </a:lnTo>
                  <a:lnTo>
                    <a:pt x="198" y="333"/>
                  </a:lnTo>
                  <a:lnTo>
                    <a:pt x="198" y="332"/>
                  </a:lnTo>
                  <a:lnTo>
                    <a:pt x="198" y="329"/>
                  </a:lnTo>
                  <a:lnTo>
                    <a:pt x="192" y="317"/>
                  </a:lnTo>
                  <a:lnTo>
                    <a:pt x="190" y="314"/>
                  </a:lnTo>
                  <a:lnTo>
                    <a:pt x="189" y="314"/>
                  </a:lnTo>
                  <a:lnTo>
                    <a:pt x="187" y="314"/>
                  </a:lnTo>
                  <a:lnTo>
                    <a:pt x="177" y="319"/>
                  </a:lnTo>
                  <a:lnTo>
                    <a:pt x="174" y="321"/>
                  </a:lnTo>
                  <a:lnTo>
                    <a:pt x="172" y="321"/>
                  </a:lnTo>
                  <a:lnTo>
                    <a:pt x="170" y="321"/>
                  </a:lnTo>
                  <a:lnTo>
                    <a:pt x="167" y="319"/>
                  </a:lnTo>
                  <a:lnTo>
                    <a:pt x="160" y="315"/>
                  </a:lnTo>
                  <a:lnTo>
                    <a:pt x="157" y="313"/>
                  </a:lnTo>
                  <a:lnTo>
                    <a:pt x="155" y="308"/>
                  </a:lnTo>
                  <a:lnTo>
                    <a:pt x="148" y="298"/>
                  </a:lnTo>
                  <a:lnTo>
                    <a:pt x="136" y="274"/>
                  </a:lnTo>
                  <a:lnTo>
                    <a:pt x="108" y="220"/>
                  </a:lnTo>
                  <a:lnTo>
                    <a:pt x="73" y="147"/>
                  </a:lnTo>
                  <a:lnTo>
                    <a:pt x="74" y="147"/>
                  </a:lnTo>
                  <a:lnTo>
                    <a:pt x="123" y="171"/>
                  </a:lnTo>
                  <a:lnTo>
                    <a:pt x="155" y="187"/>
                  </a:lnTo>
                  <a:lnTo>
                    <a:pt x="178" y="198"/>
                  </a:lnTo>
                  <a:lnTo>
                    <a:pt x="261" y="235"/>
                  </a:lnTo>
                  <a:lnTo>
                    <a:pt x="306" y="255"/>
                  </a:lnTo>
                  <a:lnTo>
                    <a:pt x="321" y="262"/>
                  </a:lnTo>
                  <a:lnTo>
                    <a:pt x="329" y="265"/>
                  </a:lnTo>
                  <a:lnTo>
                    <a:pt x="336" y="266"/>
                  </a:lnTo>
                  <a:lnTo>
                    <a:pt x="340" y="265"/>
                  </a:lnTo>
                  <a:lnTo>
                    <a:pt x="344" y="265"/>
                  </a:lnTo>
                  <a:lnTo>
                    <a:pt x="347" y="263"/>
                  </a:lnTo>
                  <a:lnTo>
                    <a:pt x="348" y="262"/>
                  </a:lnTo>
                  <a:lnTo>
                    <a:pt x="350" y="258"/>
                  </a:lnTo>
                  <a:lnTo>
                    <a:pt x="348" y="254"/>
                  </a:lnTo>
                  <a:lnTo>
                    <a:pt x="347" y="250"/>
                  </a:lnTo>
                  <a:lnTo>
                    <a:pt x="287" y="127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8" name="Freeform 556"/>
            <p:cNvSpPr>
              <a:spLocks noChangeAspect="1"/>
            </p:cNvSpPr>
            <p:nvPr/>
          </p:nvSpPr>
          <p:spPr bwMode="auto">
            <a:xfrm>
              <a:off x="3443" y="3109"/>
              <a:ext cx="282" cy="272"/>
            </a:xfrm>
            <a:custGeom>
              <a:avLst/>
              <a:gdLst>
                <a:gd name="T0" fmla="*/ 218 w 279"/>
                <a:gd name="T1" fmla="*/ 49 h 271"/>
                <a:gd name="T2" fmla="*/ 206 w 279"/>
                <a:gd name="T3" fmla="*/ 41 h 271"/>
                <a:gd name="T4" fmla="*/ 210 w 279"/>
                <a:gd name="T5" fmla="*/ 34 h 271"/>
                <a:gd name="T6" fmla="*/ 220 w 279"/>
                <a:gd name="T7" fmla="*/ 27 h 271"/>
                <a:gd name="T8" fmla="*/ 246 w 279"/>
                <a:gd name="T9" fmla="*/ 16 h 271"/>
                <a:gd name="T10" fmla="*/ 249 w 279"/>
                <a:gd name="T11" fmla="*/ 13 h 271"/>
                <a:gd name="T12" fmla="*/ 243 w 279"/>
                <a:gd name="T13" fmla="*/ 11 h 271"/>
                <a:gd name="T14" fmla="*/ 214 w 279"/>
                <a:gd name="T15" fmla="*/ 0 h 271"/>
                <a:gd name="T16" fmla="*/ 212 w 279"/>
                <a:gd name="T17" fmla="*/ 1 h 271"/>
                <a:gd name="T18" fmla="*/ 142 w 279"/>
                <a:gd name="T19" fmla="*/ 39 h 271"/>
                <a:gd name="T20" fmla="*/ 19 w 279"/>
                <a:gd name="T21" fmla="*/ 69 h 271"/>
                <a:gd name="T22" fmla="*/ 0 w 279"/>
                <a:gd name="T23" fmla="*/ 88 h 271"/>
                <a:gd name="T24" fmla="*/ 1 w 279"/>
                <a:gd name="T25" fmla="*/ 91 h 271"/>
                <a:gd name="T26" fmla="*/ 14 w 279"/>
                <a:gd name="T27" fmla="*/ 102 h 271"/>
                <a:gd name="T28" fmla="*/ 16 w 279"/>
                <a:gd name="T29" fmla="*/ 101 h 271"/>
                <a:gd name="T30" fmla="*/ 30 w 279"/>
                <a:gd name="T31" fmla="*/ 87 h 271"/>
                <a:gd name="T32" fmla="*/ 40 w 279"/>
                <a:gd name="T33" fmla="*/ 80 h 271"/>
                <a:gd name="T34" fmla="*/ 137 w 279"/>
                <a:gd name="T35" fmla="*/ 79 h 271"/>
                <a:gd name="T36" fmla="*/ 144 w 279"/>
                <a:gd name="T37" fmla="*/ 79 h 271"/>
                <a:gd name="T38" fmla="*/ 267 w 279"/>
                <a:gd name="T39" fmla="*/ 132 h 271"/>
                <a:gd name="T40" fmla="*/ 432 w 279"/>
                <a:gd name="T41" fmla="*/ 278 h 271"/>
                <a:gd name="T42" fmla="*/ 507 w 279"/>
                <a:gd name="T43" fmla="*/ 309 h 271"/>
                <a:gd name="T44" fmla="*/ 512 w 279"/>
                <a:gd name="T45" fmla="*/ 316 h 271"/>
                <a:gd name="T46" fmla="*/ 509 w 279"/>
                <a:gd name="T47" fmla="*/ 322 h 271"/>
                <a:gd name="T48" fmla="*/ 482 w 279"/>
                <a:gd name="T49" fmla="*/ 335 h 271"/>
                <a:gd name="T50" fmla="*/ 454 w 279"/>
                <a:gd name="T51" fmla="*/ 346 h 271"/>
                <a:gd name="T52" fmla="*/ 459 w 279"/>
                <a:gd name="T53" fmla="*/ 349 h 271"/>
                <a:gd name="T54" fmla="*/ 482 w 279"/>
                <a:gd name="T55" fmla="*/ 359 h 271"/>
                <a:gd name="T56" fmla="*/ 489 w 279"/>
                <a:gd name="T57" fmla="*/ 361 h 271"/>
                <a:gd name="T58" fmla="*/ 497 w 279"/>
                <a:gd name="T59" fmla="*/ 360 h 271"/>
                <a:gd name="T60" fmla="*/ 574 w 279"/>
                <a:gd name="T61" fmla="*/ 330 h 271"/>
                <a:gd name="T62" fmla="*/ 680 w 279"/>
                <a:gd name="T63" fmla="*/ 290 h 271"/>
                <a:gd name="T64" fmla="*/ 725 w 279"/>
                <a:gd name="T65" fmla="*/ 274 h 271"/>
                <a:gd name="T66" fmla="*/ 725 w 279"/>
                <a:gd name="T67" fmla="*/ 271 h 271"/>
                <a:gd name="T68" fmla="*/ 692 w 279"/>
                <a:gd name="T69" fmla="*/ 260 h 271"/>
                <a:gd name="T70" fmla="*/ 687 w 279"/>
                <a:gd name="T71" fmla="*/ 259 h 271"/>
                <a:gd name="T72" fmla="*/ 666 w 279"/>
                <a:gd name="T73" fmla="*/ 267 h 271"/>
                <a:gd name="T74" fmla="*/ 647 w 279"/>
                <a:gd name="T75" fmla="*/ 273 h 271"/>
                <a:gd name="T76" fmla="*/ 629 w 279"/>
                <a:gd name="T77" fmla="*/ 275 h 271"/>
                <a:gd name="T78" fmla="*/ 608 w 279"/>
                <a:gd name="T79" fmla="*/ 274 h 271"/>
                <a:gd name="T80" fmla="*/ 584 w 279"/>
                <a:gd name="T81" fmla="*/ 269 h 271"/>
                <a:gd name="T82" fmla="*/ 427 w 279"/>
                <a:gd name="T83" fmla="*/ 124 h 27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9"/>
                <a:gd name="T127" fmla="*/ 0 h 271"/>
                <a:gd name="T128" fmla="*/ 279 w 279"/>
                <a:gd name="T129" fmla="*/ 271 h 27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9" h="271">
                  <a:moveTo>
                    <a:pt x="143" y="103"/>
                  </a:moveTo>
                  <a:lnTo>
                    <a:pt x="89" y="49"/>
                  </a:lnTo>
                  <a:lnTo>
                    <a:pt x="85" y="43"/>
                  </a:lnTo>
                  <a:lnTo>
                    <a:pt x="83" y="41"/>
                  </a:lnTo>
                  <a:lnTo>
                    <a:pt x="83" y="37"/>
                  </a:lnTo>
                  <a:lnTo>
                    <a:pt x="85" y="34"/>
                  </a:lnTo>
                  <a:lnTo>
                    <a:pt x="87" y="31"/>
                  </a:lnTo>
                  <a:lnTo>
                    <a:pt x="90" y="27"/>
                  </a:lnTo>
                  <a:lnTo>
                    <a:pt x="93" y="23"/>
                  </a:lnTo>
                  <a:lnTo>
                    <a:pt x="101" y="16"/>
                  </a:lnTo>
                  <a:lnTo>
                    <a:pt x="101" y="15"/>
                  </a:lnTo>
                  <a:lnTo>
                    <a:pt x="102" y="13"/>
                  </a:lnTo>
                  <a:lnTo>
                    <a:pt x="101" y="12"/>
                  </a:lnTo>
                  <a:lnTo>
                    <a:pt x="100" y="11"/>
                  </a:lnTo>
                  <a:lnTo>
                    <a:pt x="90" y="1"/>
                  </a:lnTo>
                  <a:lnTo>
                    <a:pt x="87" y="0"/>
                  </a:lnTo>
                  <a:lnTo>
                    <a:pt x="87" y="1"/>
                  </a:lnTo>
                  <a:lnTo>
                    <a:pt x="86" y="1"/>
                  </a:lnTo>
                  <a:lnTo>
                    <a:pt x="71" y="17"/>
                  </a:lnTo>
                  <a:lnTo>
                    <a:pt x="51" y="39"/>
                  </a:lnTo>
                  <a:lnTo>
                    <a:pt x="34" y="54"/>
                  </a:lnTo>
                  <a:lnTo>
                    <a:pt x="19" y="69"/>
                  </a:lnTo>
                  <a:lnTo>
                    <a:pt x="1" y="86"/>
                  </a:lnTo>
                  <a:lnTo>
                    <a:pt x="0" y="88"/>
                  </a:lnTo>
                  <a:lnTo>
                    <a:pt x="0" y="90"/>
                  </a:lnTo>
                  <a:lnTo>
                    <a:pt x="1" y="91"/>
                  </a:lnTo>
                  <a:lnTo>
                    <a:pt x="11" y="101"/>
                  </a:lnTo>
                  <a:lnTo>
                    <a:pt x="14" y="102"/>
                  </a:lnTo>
                  <a:lnTo>
                    <a:pt x="15" y="102"/>
                  </a:lnTo>
                  <a:lnTo>
                    <a:pt x="16" y="101"/>
                  </a:lnTo>
                  <a:lnTo>
                    <a:pt x="23" y="94"/>
                  </a:lnTo>
                  <a:lnTo>
                    <a:pt x="30" y="87"/>
                  </a:lnTo>
                  <a:lnTo>
                    <a:pt x="36" y="83"/>
                  </a:lnTo>
                  <a:lnTo>
                    <a:pt x="40" y="80"/>
                  </a:lnTo>
                  <a:lnTo>
                    <a:pt x="44" y="79"/>
                  </a:lnTo>
                  <a:lnTo>
                    <a:pt x="47" y="79"/>
                  </a:lnTo>
                  <a:lnTo>
                    <a:pt x="49" y="79"/>
                  </a:lnTo>
                  <a:lnTo>
                    <a:pt x="52" y="79"/>
                  </a:lnTo>
                  <a:lnTo>
                    <a:pt x="53" y="82"/>
                  </a:lnTo>
                  <a:lnTo>
                    <a:pt x="108" y="132"/>
                  </a:lnTo>
                  <a:lnTo>
                    <a:pt x="127" y="150"/>
                  </a:lnTo>
                  <a:lnTo>
                    <a:pt x="167" y="188"/>
                  </a:lnTo>
                  <a:lnTo>
                    <a:pt x="187" y="209"/>
                  </a:lnTo>
                  <a:lnTo>
                    <a:pt x="197" y="219"/>
                  </a:lnTo>
                  <a:lnTo>
                    <a:pt x="199" y="224"/>
                  </a:lnTo>
                  <a:lnTo>
                    <a:pt x="199" y="226"/>
                  </a:lnTo>
                  <a:lnTo>
                    <a:pt x="199" y="229"/>
                  </a:lnTo>
                  <a:lnTo>
                    <a:pt x="198" y="232"/>
                  </a:lnTo>
                  <a:lnTo>
                    <a:pt x="194" y="239"/>
                  </a:lnTo>
                  <a:lnTo>
                    <a:pt x="187" y="245"/>
                  </a:lnTo>
                  <a:lnTo>
                    <a:pt x="178" y="255"/>
                  </a:lnTo>
                  <a:lnTo>
                    <a:pt x="176" y="256"/>
                  </a:lnTo>
                  <a:lnTo>
                    <a:pt x="176" y="258"/>
                  </a:lnTo>
                  <a:lnTo>
                    <a:pt x="178" y="259"/>
                  </a:lnTo>
                  <a:lnTo>
                    <a:pt x="178" y="260"/>
                  </a:lnTo>
                  <a:lnTo>
                    <a:pt x="187" y="269"/>
                  </a:lnTo>
                  <a:lnTo>
                    <a:pt x="188" y="270"/>
                  </a:lnTo>
                  <a:lnTo>
                    <a:pt x="190" y="271"/>
                  </a:lnTo>
                  <a:lnTo>
                    <a:pt x="191" y="271"/>
                  </a:lnTo>
                  <a:lnTo>
                    <a:pt x="193" y="270"/>
                  </a:lnTo>
                  <a:lnTo>
                    <a:pt x="208" y="254"/>
                  </a:lnTo>
                  <a:lnTo>
                    <a:pt x="220" y="240"/>
                  </a:lnTo>
                  <a:lnTo>
                    <a:pt x="232" y="228"/>
                  </a:lnTo>
                  <a:lnTo>
                    <a:pt x="261" y="200"/>
                  </a:lnTo>
                  <a:lnTo>
                    <a:pt x="277" y="185"/>
                  </a:lnTo>
                  <a:lnTo>
                    <a:pt x="279" y="184"/>
                  </a:lnTo>
                  <a:lnTo>
                    <a:pt x="279" y="183"/>
                  </a:lnTo>
                  <a:lnTo>
                    <a:pt x="279" y="181"/>
                  </a:lnTo>
                  <a:lnTo>
                    <a:pt x="277" y="180"/>
                  </a:lnTo>
                  <a:lnTo>
                    <a:pt x="266" y="170"/>
                  </a:lnTo>
                  <a:lnTo>
                    <a:pt x="265" y="169"/>
                  </a:lnTo>
                  <a:lnTo>
                    <a:pt x="264" y="169"/>
                  </a:lnTo>
                  <a:lnTo>
                    <a:pt x="262" y="170"/>
                  </a:lnTo>
                  <a:lnTo>
                    <a:pt x="255" y="177"/>
                  </a:lnTo>
                  <a:lnTo>
                    <a:pt x="251" y="180"/>
                  </a:lnTo>
                  <a:lnTo>
                    <a:pt x="247" y="183"/>
                  </a:lnTo>
                  <a:lnTo>
                    <a:pt x="243" y="185"/>
                  </a:lnTo>
                  <a:lnTo>
                    <a:pt x="239" y="185"/>
                  </a:lnTo>
                  <a:lnTo>
                    <a:pt x="235" y="185"/>
                  </a:lnTo>
                  <a:lnTo>
                    <a:pt x="231" y="184"/>
                  </a:lnTo>
                  <a:lnTo>
                    <a:pt x="227" y="183"/>
                  </a:lnTo>
                  <a:lnTo>
                    <a:pt x="223" y="179"/>
                  </a:lnTo>
                  <a:lnTo>
                    <a:pt x="193" y="150"/>
                  </a:lnTo>
                  <a:lnTo>
                    <a:pt x="165" y="124"/>
                  </a:lnTo>
                  <a:lnTo>
                    <a:pt x="143" y="103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9" name="Freeform 557"/>
            <p:cNvSpPr>
              <a:spLocks noChangeAspect="1" noEditPoints="1"/>
            </p:cNvSpPr>
            <p:nvPr/>
          </p:nvSpPr>
          <p:spPr bwMode="auto">
            <a:xfrm>
              <a:off x="3625" y="2944"/>
              <a:ext cx="304" cy="282"/>
            </a:xfrm>
            <a:custGeom>
              <a:avLst/>
              <a:gdLst>
                <a:gd name="T0" fmla="*/ 290 w 303"/>
                <a:gd name="T1" fmla="*/ 82 h 283"/>
                <a:gd name="T2" fmla="*/ 329 w 303"/>
                <a:gd name="T3" fmla="*/ 92 h 283"/>
                <a:gd name="T4" fmla="*/ 331 w 303"/>
                <a:gd name="T5" fmla="*/ 94 h 283"/>
                <a:gd name="T6" fmla="*/ 331 w 303"/>
                <a:gd name="T7" fmla="*/ 98 h 283"/>
                <a:gd name="T8" fmla="*/ 326 w 303"/>
                <a:gd name="T9" fmla="*/ 111 h 283"/>
                <a:gd name="T10" fmla="*/ 326 w 303"/>
                <a:gd name="T11" fmla="*/ 114 h 283"/>
                <a:gd name="T12" fmla="*/ 339 w 303"/>
                <a:gd name="T13" fmla="*/ 120 h 283"/>
                <a:gd name="T14" fmla="*/ 342 w 303"/>
                <a:gd name="T15" fmla="*/ 122 h 283"/>
                <a:gd name="T16" fmla="*/ 346 w 303"/>
                <a:gd name="T17" fmla="*/ 119 h 283"/>
                <a:gd name="T18" fmla="*/ 382 w 303"/>
                <a:gd name="T19" fmla="*/ 45 h 283"/>
                <a:gd name="T20" fmla="*/ 393 w 303"/>
                <a:gd name="T21" fmla="*/ 22 h 283"/>
                <a:gd name="T22" fmla="*/ 391 w 303"/>
                <a:gd name="T23" fmla="*/ 19 h 283"/>
                <a:gd name="T24" fmla="*/ 378 w 303"/>
                <a:gd name="T25" fmla="*/ 12 h 283"/>
                <a:gd name="T26" fmla="*/ 375 w 303"/>
                <a:gd name="T27" fmla="*/ 12 h 283"/>
                <a:gd name="T28" fmla="*/ 369 w 303"/>
                <a:gd name="T29" fmla="*/ 23 h 283"/>
                <a:gd name="T30" fmla="*/ 365 w 303"/>
                <a:gd name="T31" fmla="*/ 30 h 283"/>
                <a:gd name="T32" fmla="*/ 359 w 303"/>
                <a:gd name="T33" fmla="*/ 36 h 283"/>
                <a:gd name="T34" fmla="*/ 348 w 303"/>
                <a:gd name="T35" fmla="*/ 41 h 283"/>
                <a:gd name="T36" fmla="*/ 337 w 303"/>
                <a:gd name="T37" fmla="*/ 41 h 283"/>
                <a:gd name="T38" fmla="*/ 298 w 303"/>
                <a:gd name="T39" fmla="*/ 36 h 283"/>
                <a:gd name="T40" fmla="*/ 79 w 303"/>
                <a:gd name="T41" fmla="*/ 12 h 283"/>
                <a:gd name="T42" fmla="*/ 5 w 303"/>
                <a:gd name="T43" fmla="*/ 0 h 283"/>
                <a:gd name="T44" fmla="*/ 1 w 303"/>
                <a:gd name="T45" fmla="*/ 3 h 283"/>
                <a:gd name="T46" fmla="*/ 0 w 303"/>
                <a:gd name="T47" fmla="*/ 7 h 283"/>
                <a:gd name="T48" fmla="*/ 1 w 303"/>
                <a:gd name="T49" fmla="*/ 11 h 283"/>
                <a:gd name="T50" fmla="*/ 2 w 303"/>
                <a:gd name="T51" fmla="*/ 28 h 283"/>
                <a:gd name="T52" fmla="*/ 2 w 303"/>
                <a:gd name="T53" fmla="*/ 38 h 283"/>
                <a:gd name="T54" fmla="*/ 0 w 303"/>
                <a:gd name="T55" fmla="*/ 48 h 283"/>
                <a:gd name="T56" fmla="*/ 0 w 303"/>
                <a:gd name="T57" fmla="*/ 53 h 283"/>
                <a:gd name="T58" fmla="*/ 1 w 303"/>
                <a:gd name="T59" fmla="*/ 55 h 283"/>
                <a:gd name="T60" fmla="*/ 4 w 303"/>
                <a:gd name="T61" fmla="*/ 56 h 283"/>
                <a:gd name="T62" fmla="*/ 9 w 303"/>
                <a:gd name="T63" fmla="*/ 55 h 283"/>
                <a:gd name="T64" fmla="*/ 13 w 303"/>
                <a:gd name="T65" fmla="*/ 58 h 283"/>
                <a:gd name="T66" fmla="*/ 50 w 303"/>
                <a:gd name="T67" fmla="*/ 105 h 283"/>
                <a:gd name="T68" fmla="*/ 121 w 303"/>
                <a:gd name="T69" fmla="*/ 141 h 283"/>
                <a:gd name="T70" fmla="*/ 144 w 303"/>
                <a:gd name="T71" fmla="*/ 141 h 283"/>
                <a:gd name="T72" fmla="*/ 148 w 303"/>
                <a:gd name="T73" fmla="*/ 152 h 283"/>
                <a:gd name="T74" fmla="*/ 147 w 303"/>
                <a:gd name="T75" fmla="*/ 163 h 283"/>
                <a:gd name="T76" fmla="*/ 144 w 303"/>
                <a:gd name="T77" fmla="*/ 170 h 283"/>
                <a:gd name="T78" fmla="*/ 138 w 303"/>
                <a:gd name="T79" fmla="*/ 179 h 283"/>
                <a:gd name="T80" fmla="*/ 138 w 303"/>
                <a:gd name="T81" fmla="*/ 182 h 283"/>
                <a:gd name="T82" fmla="*/ 150 w 303"/>
                <a:gd name="T83" fmla="*/ 190 h 283"/>
                <a:gd name="T84" fmla="*/ 244 w 303"/>
                <a:gd name="T85" fmla="*/ 193 h 283"/>
                <a:gd name="T86" fmla="*/ 256 w 303"/>
                <a:gd name="T87" fmla="*/ 174 h 283"/>
                <a:gd name="T88" fmla="*/ 297 w 303"/>
                <a:gd name="T89" fmla="*/ 141 h 283"/>
                <a:gd name="T90" fmla="*/ 298 w 303"/>
                <a:gd name="T91" fmla="*/ 141 h 283"/>
                <a:gd name="T92" fmla="*/ 286 w 303"/>
                <a:gd name="T93" fmla="*/ 141 h 283"/>
                <a:gd name="T94" fmla="*/ 282 w 303"/>
                <a:gd name="T95" fmla="*/ 141 h 283"/>
                <a:gd name="T96" fmla="*/ 271 w 303"/>
                <a:gd name="T97" fmla="*/ 141 h 283"/>
                <a:gd name="T98" fmla="*/ 266 w 303"/>
                <a:gd name="T99" fmla="*/ 141 h 283"/>
                <a:gd name="T100" fmla="*/ 260 w 303"/>
                <a:gd name="T101" fmla="*/ 141 h 283"/>
                <a:gd name="T102" fmla="*/ 255 w 303"/>
                <a:gd name="T103" fmla="*/ 141 h 283"/>
                <a:gd name="T104" fmla="*/ 139 w 303"/>
                <a:gd name="T105" fmla="*/ 141 h 283"/>
                <a:gd name="T106" fmla="*/ 253 w 303"/>
                <a:gd name="T107" fmla="*/ 74 h 283"/>
                <a:gd name="T108" fmla="*/ 94 w 303"/>
                <a:gd name="T109" fmla="*/ 124 h 283"/>
                <a:gd name="T110" fmla="*/ 36 w 303"/>
                <a:gd name="T111" fmla="*/ 55 h 283"/>
                <a:gd name="T112" fmla="*/ 32 w 303"/>
                <a:gd name="T113" fmla="*/ 49 h 283"/>
                <a:gd name="T114" fmla="*/ 35 w 303"/>
                <a:gd name="T115" fmla="*/ 47 h 283"/>
                <a:gd name="T116" fmla="*/ 144 w 303"/>
                <a:gd name="T117" fmla="*/ 70 h 28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303"/>
                <a:gd name="T178" fmla="*/ 0 h 283"/>
                <a:gd name="T179" fmla="*/ 303 w 303"/>
                <a:gd name="T180" fmla="*/ 283 h 28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303" h="283">
                  <a:moveTo>
                    <a:pt x="163" y="74"/>
                  </a:moveTo>
                  <a:lnTo>
                    <a:pt x="200" y="82"/>
                  </a:lnTo>
                  <a:lnTo>
                    <a:pt x="236" y="90"/>
                  </a:lnTo>
                  <a:lnTo>
                    <a:pt x="239" y="92"/>
                  </a:lnTo>
                  <a:lnTo>
                    <a:pt x="240" y="93"/>
                  </a:lnTo>
                  <a:lnTo>
                    <a:pt x="241" y="94"/>
                  </a:lnTo>
                  <a:lnTo>
                    <a:pt x="241" y="97"/>
                  </a:lnTo>
                  <a:lnTo>
                    <a:pt x="241" y="98"/>
                  </a:lnTo>
                  <a:lnTo>
                    <a:pt x="240" y="103"/>
                  </a:lnTo>
                  <a:lnTo>
                    <a:pt x="236" y="111"/>
                  </a:lnTo>
                  <a:lnTo>
                    <a:pt x="236" y="112"/>
                  </a:lnTo>
                  <a:lnTo>
                    <a:pt x="236" y="114"/>
                  </a:lnTo>
                  <a:lnTo>
                    <a:pt x="239" y="115"/>
                  </a:lnTo>
                  <a:lnTo>
                    <a:pt x="249" y="120"/>
                  </a:lnTo>
                  <a:lnTo>
                    <a:pt x="251" y="122"/>
                  </a:lnTo>
                  <a:lnTo>
                    <a:pt x="252" y="122"/>
                  </a:lnTo>
                  <a:lnTo>
                    <a:pt x="255" y="120"/>
                  </a:lnTo>
                  <a:lnTo>
                    <a:pt x="256" y="119"/>
                  </a:lnTo>
                  <a:lnTo>
                    <a:pt x="278" y="70"/>
                  </a:lnTo>
                  <a:lnTo>
                    <a:pt x="292" y="45"/>
                  </a:lnTo>
                  <a:lnTo>
                    <a:pt x="303" y="25"/>
                  </a:lnTo>
                  <a:lnTo>
                    <a:pt x="303" y="22"/>
                  </a:lnTo>
                  <a:lnTo>
                    <a:pt x="303" y="21"/>
                  </a:lnTo>
                  <a:lnTo>
                    <a:pt x="301" y="19"/>
                  </a:lnTo>
                  <a:lnTo>
                    <a:pt x="300" y="18"/>
                  </a:lnTo>
                  <a:lnTo>
                    <a:pt x="288" y="12"/>
                  </a:lnTo>
                  <a:lnTo>
                    <a:pt x="286" y="12"/>
                  </a:lnTo>
                  <a:lnTo>
                    <a:pt x="285" y="12"/>
                  </a:lnTo>
                  <a:lnTo>
                    <a:pt x="284" y="14"/>
                  </a:lnTo>
                  <a:lnTo>
                    <a:pt x="279" y="23"/>
                  </a:lnTo>
                  <a:lnTo>
                    <a:pt x="277" y="28"/>
                  </a:lnTo>
                  <a:lnTo>
                    <a:pt x="275" y="30"/>
                  </a:lnTo>
                  <a:lnTo>
                    <a:pt x="273" y="33"/>
                  </a:lnTo>
                  <a:lnTo>
                    <a:pt x="269" y="36"/>
                  </a:lnTo>
                  <a:lnTo>
                    <a:pt x="262" y="40"/>
                  </a:lnTo>
                  <a:lnTo>
                    <a:pt x="258" y="41"/>
                  </a:lnTo>
                  <a:lnTo>
                    <a:pt x="252" y="41"/>
                  </a:lnTo>
                  <a:lnTo>
                    <a:pt x="247" y="41"/>
                  </a:lnTo>
                  <a:lnTo>
                    <a:pt x="237" y="40"/>
                  </a:lnTo>
                  <a:lnTo>
                    <a:pt x="208" y="36"/>
                  </a:lnTo>
                  <a:lnTo>
                    <a:pt x="147" y="25"/>
                  </a:lnTo>
                  <a:lnTo>
                    <a:pt x="79" y="12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7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8"/>
                  </a:lnTo>
                  <a:lnTo>
                    <a:pt x="2" y="28"/>
                  </a:lnTo>
                  <a:lnTo>
                    <a:pt x="2" y="33"/>
                  </a:lnTo>
                  <a:lnTo>
                    <a:pt x="2" y="38"/>
                  </a:lnTo>
                  <a:lnTo>
                    <a:pt x="1" y="44"/>
                  </a:lnTo>
                  <a:lnTo>
                    <a:pt x="0" y="48"/>
                  </a:lnTo>
                  <a:lnTo>
                    <a:pt x="0" y="51"/>
                  </a:lnTo>
                  <a:lnTo>
                    <a:pt x="0" y="53"/>
                  </a:lnTo>
                  <a:lnTo>
                    <a:pt x="0" y="55"/>
                  </a:lnTo>
                  <a:lnTo>
                    <a:pt x="1" y="55"/>
                  </a:lnTo>
                  <a:lnTo>
                    <a:pt x="2" y="56"/>
                  </a:lnTo>
                  <a:lnTo>
                    <a:pt x="4" y="56"/>
                  </a:lnTo>
                  <a:lnTo>
                    <a:pt x="8" y="56"/>
                  </a:lnTo>
                  <a:lnTo>
                    <a:pt x="9" y="55"/>
                  </a:lnTo>
                  <a:lnTo>
                    <a:pt x="11" y="55"/>
                  </a:lnTo>
                  <a:lnTo>
                    <a:pt x="13" y="58"/>
                  </a:lnTo>
                  <a:lnTo>
                    <a:pt x="17" y="62"/>
                  </a:lnTo>
                  <a:lnTo>
                    <a:pt x="50" y="105"/>
                  </a:lnTo>
                  <a:lnTo>
                    <a:pt x="83" y="148"/>
                  </a:lnTo>
                  <a:lnTo>
                    <a:pt x="121" y="199"/>
                  </a:lnTo>
                  <a:lnTo>
                    <a:pt x="139" y="223"/>
                  </a:lnTo>
                  <a:lnTo>
                    <a:pt x="144" y="231"/>
                  </a:lnTo>
                  <a:lnTo>
                    <a:pt x="147" y="235"/>
                  </a:lnTo>
                  <a:lnTo>
                    <a:pt x="148" y="242"/>
                  </a:lnTo>
                  <a:lnTo>
                    <a:pt x="147" y="249"/>
                  </a:lnTo>
                  <a:lnTo>
                    <a:pt x="147" y="253"/>
                  </a:lnTo>
                  <a:lnTo>
                    <a:pt x="146" y="255"/>
                  </a:lnTo>
                  <a:lnTo>
                    <a:pt x="144" y="260"/>
                  </a:lnTo>
                  <a:lnTo>
                    <a:pt x="143" y="262"/>
                  </a:lnTo>
                  <a:lnTo>
                    <a:pt x="138" y="269"/>
                  </a:lnTo>
                  <a:lnTo>
                    <a:pt x="138" y="270"/>
                  </a:lnTo>
                  <a:lnTo>
                    <a:pt x="138" y="272"/>
                  </a:lnTo>
                  <a:lnTo>
                    <a:pt x="140" y="273"/>
                  </a:lnTo>
                  <a:lnTo>
                    <a:pt x="150" y="280"/>
                  </a:lnTo>
                  <a:lnTo>
                    <a:pt x="153" y="281"/>
                  </a:lnTo>
                  <a:lnTo>
                    <a:pt x="154" y="283"/>
                  </a:lnTo>
                  <a:lnTo>
                    <a:pt x="155" y="281"/>
                  </a:lnTo>
                  <a:lnTo>
                    <a:pt x="166" y="264"/>
                  </a:lnTo>
                  <a:lnTo>
                    <a:pt x="180" y="243"/>
                  </a:lnTo>
                  <a:lnTo>
                    <a:pt x="207" y="206"/>
                  </a:lnTo>
                  <a:lnTo>
                    <a:pt x="208" y="205"/>
                  </a:lnTo>
                  <a:lnTo>
                    <a:pt x="208" y="204"/>
                  </a:lnTo>
                  <a:lnTo>
                    <a:pt x="206" y="201"/>
                  </a:lnTo>
                  <a:lnTo>
                    <a:pt x="196" y="194"/>
                  </a:lnTo>
                  <a:lnTo>
                    <a:pt x="193" y="193"/>
                  </a:lnTo>
                  <a:lnTo>
                    <a:pt x="192" y="193"/>
                  </a:lnTo>
                  <a:lnTo>
                    <a:pt x="189" y="195"/>
                  </a:lnTo>
                  <a:lnTo>
                    <a:pt x="181" y="206"/>
                  </a:lnTo>
                  <a:lnTo>
                    <a:pt x="178" y="210"/>
                  </a:lnTo>
                  <a:lnTo>
                    <a:pt x="176" y="212"/>
                  </a:lnTo>
                  <a:lnTo>
                    <a:pt x="173" y="213"/>
                  </a:lnTo>
                  <a:lnTo>
                    <a:pt x="170" y="213"/>
                  </a:lnTo>
                  <a:lnTo>
                    <a:pt x="168" y="212"/>
                  </a:lnTo>
                  <a:lnTo>
                    <a:pt x="165" y="210"/>
                  </a:lnTo>
                  <a:lnTo>
                    <a:pt x="159" y="205"/>
                  </a:lnTo>
                  <a:lnTo>
                    <a:pt x="139" y="180"/>
                  </a:lnTo>
                  <a:lnTo>
                    <a:pt x="117" y="157"/>
                  </a:lnTo>
                  <a:lnTo>
                    <a:pt x="163" y="74"/>
                  </a:lnTo>
                  <a:close/>
                  <a:moveTo>
                    <a:pt x="105" y="139"/>
                  </a:moveTo>
                  <a:lnTo>
                    <a:pt x="94" y="124"/>
                  </a:lnTo>
                  <a:lnTo>
                    <a:pt x="71" y="97"/>
                  </a:lnTo>
                  <a:lnTo>
                    <a:pt x="36" y="55"/>
                  </a:lnTo>
                  <a:lnTo>
                    <a:pt x="34" y="51"/>
                  </a:lnTo>
                  <a:lnTo>
                    <a:pt x="32" y="49"/>
                  </a:lnTo>
                  <a:lnTo>
                    <a:pt x="34" y="48"/>
                  </a:lnTo>
                  <a:lnTo>
                    <a:pt x="35" y="47"/>
                  </a:lnTo>
                  <a:lnTo>
                    <a:pt x="41" y="48"/>
                  </a:lnTo>
                  <a:lnTo>
                    <a:pt x="144" y="70"/>
                  </a:lnTo>
                  <a:lnTo>
                    <a:pt x="105" y="139"/>
                  </a:lnTo>
                  <a:close/>
                </a:path>
              </a:pathLst>
            </a:custGeom>
            <a:solidFill>
              <a:srgbClr val="003B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0" name="Freeform 558"/>
            <p:cNvSpPr>
              <a:spLocks noChangeAspect="1"/>
            </p:cNvSpPr>
            <p:nvPr/>
          </p:nvSpPr>
          <p:spPr bwMode="auto">
            <a:xfrm>
              <a:off x="2715" y="3109"/>
              <a:ext cx="64" cy="96"/>
            </a:xfrm>
            <a:custGeom>
              <a:avLst/>
              <a:gdLst>
                <a:gd name="T0" fmla="*/ 21 w 64"/>
                <a:gd name="T1" fmla="*/ 45 h 95"/>
                <a:gd name="T2" fmla="*/ 21 w 64"/>
                <a:gd name="T3" fmla="*/ 167 h 95"/>
                <a:gd name="T4" fmla="*/ 19 w 64"/>
                <a:gd name="T5" fmla="*/ 195 h 95"/>
                <a:gd name="T6" fmla="*/ 18 w 64"/>
                <a:gd name="T7" fmla="*/ 203 h 95"/>
                <a:gd name="T8" fmla="*/ 15 w 64"/>
                <a:gd name="T9" fmla="*/ 209 h 95"/>
                <a:gd name="T10" fmla="*/ 12 w 64"/>
                <a:gd name="T11" fmla="*/ 211 h 95"/>
                <a:gd name="T12" fmla="*/ 8 w 64"/>
                <a:gd name="T13" fmla="*/ 211 h 95"/>
                <a:gd name="T14" fmla="*/ 2 w 64"/>
                <a:gd name="T15" fmla="*/ 211 h 95"/>
                <a:gd name="T16" fmla="*/ 0 w 64"/>
                <a:gd name="T17" fmla="*/ 211 h 95"/>
                <a:gd name="T18" fmla="*/ 0 w 64"/>
                <a:gd name="T19" fmla="*/ 213 h 95"/>
                <a:gd name="T20" fmla="*/ 0 w 64"/>
                <a:gd name="T21" fmla="*/ 225 h 95"/>
                <a:gd name="T22" fmla="*/ 0 w 64"/>
                <a:gd name="T23" fmla="*/ 227 h 95"/>
                <a:gd name="T24" fmla="*/ 2 w 64"/>
                <a:gd name="T25" fmla="*/ 227 h 95"/>
                <a:gd name="T26" fmla="*/ 33 w 64"/>
                <a:gd name="T27" fmla="*/ 227 h 95"/>
                <a:gd name="T28" fmla="*/ 63 w 64"/>
                <a:gd name="T29" fmla="*/ 227 h 95"/>
                <a:gd name="T30" fmla="*/ 64 w 64"/>
                <a:gd name="T31" fmla="*/ 227 h 95"/>
                <a:gd name="T32" fmla="*/ 64 w 64"/>
                <a:gd name="T33" fmla="*/ 225 h 95"/>
                <a:gd name="T34" fmla="*/ 64 w 64"/>
                <a:gd name="T35" fmla="*/ 213 h 95"/>
                <a:gd name="T36" fmla="*/ 64 w 64"/>
                <a:gd name="T37" fmla="*/ 211 h 95"/>
                <a:gd name="T38" fmla="*/ 63 w 64"/>
                <a:gd name="T39" fmla="*/ 211 h 95"/>
                <a:gd name="T40" fmla="*/ 55 w 64"/>
                <a:gd name="T41" fmla="*/ 211 h 95"/>
                <a:gd name="T42" fmla="*/ 52 w 64"/>
                <a:gd name="T43" fmla="*/ 211 h 95"/>
                <a:gd name="T44" fmla="*/ 51 w 64"/>
                <a:gd name="T45" fmla="*/ 211 h 95"/>
                <a:gd name="T46" fmla="*/ 47 w 64"/>
                <a:gd name="T47" fmla="*/ 205 h 95"/>
                <a:gd name="T48" fmla="*/ 45 w 64"/>
                <a:gd name="T49" fmla="*/ 203 h 95"/>
                <a:gd name="T50" fmla="*/ 44 w 64"/>
                <a:gd name="T51" fmla="*/ 201 h 95"/>
                <a:gd name="T52" fmla="*/ 44 w 64"/>
                <a:gd name="T53" fmla="*/ 197 h 95"/>
                <a:gd name="T54" fmla="*/ 43 w 64"/>
                <a:gd name="T55" fmla="*/ 193 h 95"/>
                <a:gd name="T56" fmla="*/ 43 w 64"/>
                <a:gd name="T57" fmla="*/ 140 h 95"/>
                <a:gd name="T58" fmla="*/ 43 w 64"/>
                <a:gd name="T59" fmla="*/ 41 h 95"/>
                <a:gd name="T60" fmla="*/ 44 w 64"/>
                <a:gd name="T61" fmla="*/ 26 h 95"/>
                <a:gd name="T62" fmla="*/ 44 w 64"/>
                <a:gd name="T63" fmla="*/ 17 h 95"/>
                <a:gd name="T64" fmla="*/ 45 w 64"/>
                <a:gd name="T65" fmla="*/ 13 h 95"/>
                <a:gd name="T66" fmla="*/ 47 w 64"/>
                <a:gd name="T67" fmla="*/ 11 h 95"/>
                <a:gd name="T68" fmla="*/ 49 w 64"/>
                <a:gd name="T69" fmla="*/ 9 h 95"/>
                <a:gd name="T70" fmla="*/ 53 w 64"/>
                <a:gd name="T71" fmla="*/ 8 h 95"/>
                <a:gd name="T72" fmla="*/ 63 w 64"/>
                <a:gd name="T73" fmla="*/ 8 h 95"/>
                <a:gd name="T74" fmla="*/ 64 w 64"/>
                <a:gd name="T75" fmla="*/ 8 h 95"/>
                <a:gd name="T76" fmla="*/ 64 w 64"/>
                <a:gd name="T77" fmla="*/ 7 h 95"/>
                <a:gd name="T78" fmla="*/ 64 w 64"/>
                <a:gd name="T79" fmla="*/ 1 h 95"/>
                <a:gd name="T80" fmla="*/ 64 w 64"/>
                <a:gd name="T81" fmla="*/ 0 h 95"/>
                <a:gd name="T82" fmla="*/ 63 w 64"/>
                <a:gd name="T83" fmla="*/ 0 h 95"/>
                <a:gd name="T84" fmla="*/ 33 w 64"/>
                <a:gd name="T85" fmla="*/ 1 h 95"/>
                <a:gd name="T86" fmla="*/ 2 w 64"/>
                <a:gd name="T87" fmla="*/ 0 h 95"/>
                <a:gd name="T88" fmla="*/ 0 w 64"/>
                <a:gd name="T89" fmla="*/ 1 h 95"/>
                <a:gd name="T90" fmla="*/ 0 w 64"/>
                <a:gd name="T91" fmla="*/ 2 h 95"/>
                <a:gd name="T92" fmla="*/ 0 w 64"/>
                <a:gd name="T93" fmla="*/ 8 h 95"/>
                <a:gd name="T94" fmla="*/ 2 w 64"/>
                <a:gd name="T95" fmla="*/ 8 h 95"/>
                <a:gd name="T96" fmla="*/ 10 w 64"/>
                <a:gd name="T97" fmla="*/ 8 h 95"/>
                <a:gd name="T98" fmla="*/ 12 w 64"/>
                <a:gd name="T99" fmla="*/ 8 h 95"/>
                <a:gd name="T100" fmla="*/ 15 w 64"/>
                <a:gd name="T101" fmla="*/ 9 h 95"/>
                <a:gd name="T102" fmla="*/ 18 w 64"/>
                <a:gd name="T103" fmla="*/ 11 h 95"/>
                <a:gd name="T104" fmla="*/ 19 w 64"/>
                <a:gd name="T105" fmla="*/ 13 h 95"/>
                <a:gd name="T106" fmla="*/ 21 w 64"/>
                <a:gd name="T107" fmla="*/ 17 h 95"/>
                <a:gd name="T108" fmla="*/ 21 w 64"/>
                <a:gd name="T109" fmla="*/ 35 h 95"/>
                <a:gd name="T110" fmla="*/ 21 w 64"/>
                <a:gd name="T111" fmla="*/ 45 h 9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64"/>
                <a:gd name="T169" fmla="*/ 0 h 95"/>
                <a:gd name="T170" fmla="*/ 64 w 64"/>
                <a:gd name="T171" fmla="*/ 95 h 9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64" h="95">
                  <a:moveTo>
                    <a:pt x="21" y="45"/>
                  </a:moveTo>
                  <a:lnTo>
                    <a:pt x="21" y="65"/>
                  </a:lnTo>
                  <a:lnTo>
                    <a:pt x="19" y="79"/>
                  </a:lnTo>
                  <a:lnTo>
                    <a:pt x="18" y="83"/>
                  </a:lnTo>
                  <a:lnTo>
                    <a:pt x="15" y="86"/>
                  </a:lnTo>
                  <a:lnTo>
                    <a:pt x="12" y="87"/>
                  </a:lnTo>
                  <a:lnTo>
                    <a:pt x="8" y="87"/>
                  </a:lnTo>
                  <a:lnTo>
                    <a:pt x="2" y="87"/>
                  </a:lnTo>
                  <a:lnTo>
                    <a:pt x="0" y="87"/>
                  </a:lnTo>
                  <a:lnTo>
                    <a:pt x="0" y="88"/>
                  </a:lnTo>
                  <a:lnTo>
                    <a:pt x="0" y="94"/>
                  </a:lnTo>
                  <a:lnTo>
                    <a:pt x="0" y="95"/>
                  </a:lnTo>
                  <a:lnTo>
                    <a:pt x="2" y="95"/>
                  </a:lnTo>
                  <a:lnTo>
                    <a:pt x="33" y="95"/>
                  </a:lnTo>
                  <a:lnTo>
                    <a:pt x="63" y="95"/>
                  </a:lnTo>
                  <a:lnTo>
                    <a:pt x="64" y="95"/>
                  </a:lnTo>
                  <a:lnTo>
                    <a:pt x="64" y="94"/>
                  </a:lnTo>
                  <a:lnTo>
                    <a:pt x="64" y="88"/>
                  </a:lnTo>
                  <a:lnTo>
                    <a:pt x="64" y="87"/>
                  </a:lnTo>
                  <a:lnTo>
                    <a:pt x="63" y="87"/>
                  </a:lnTo>
                  <a:lnTo>
                    <a:pt x="55" y="87"/>
                  </a:lnTo>
                  <a:lnTo>
                    <a:pt x="52" y="87"/>
                  </a:lnTo>
                  <a:lnTo>
                    <a:pt x="51" y="87"/>
                  </a:lnTo>
                  <a:lnTo>
                    <a:pt x="47" y="84"/>
                  </a:lnTo>
                  <a:lnTo>
                    <a:pt x="45" y="83"/>
                  </a:lnTo>
                  <a:lnTo>
                    <a:pt x="44" y="82"/>
                  </a:lnTo>
                  <a:lnTo>
                    <a:pt x="44" y="80"/>
                  </a:lnTo>
                  <a:lnTo>
                    <a:pt x="43" y="78"/>
                  </a:lnTo>
                  <a:lnTo>
                    <a:pt x="43" y="50"/>
                  </a:lnTo>
                  <a:lnTo>
                    <a:pt x="43" y="41"/>
                  </a:lnTo>
                  <a:lnTo>
                    <a:pt x="44" y="26"/>
                  </a:lnTo>
                  <a:lnTo>
                    <a:pt x="44" y="17"/>
                  </a:lnTo>
                  <a:lnTo>
                    <a:pt x="45" y="13"/>
                  </a:lnTo>
                  <a:lnTo>
                    <a:pt x="47" y="11"/>
                  </a:lnTo>
                  <a:lnTo>
                    <a:pt x="49" y="9"/>
                  </a:lnTo>
                  <a:lnTo>
                    <a:pt x="53" y="8"/>
                  </a:lnTo>
                  <a:lnTo>
                    <a:pt x="63" y="8"/>
                  </a:lnTo>
                  <a:lnTo>
                    <a:pt x="64" y="8"/>
                  </a:lnTo>
                  <a:lnTo>
                    <a:pt x="64" y="7"/>
                  </a:lnTo>
                  <a:lnTo>
                    <a:pt x="64" y="1"/>
                  </a:lnTo>
                  <a:lnTo>
                    <a:pt x="64" y="0"/>
                  </a:lnTo>
                  <a:lnTo>
                    <a:pt x="63" y="0"/>
                  </a:lnTo>
                  <a:lnTo>
                    <a:pt x="33" y="1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8"/>
                  </a:lnTo>
                  <a:lnTo>
                    <a:pt x="2" y="8"/>
                  </a:lnTo>
                  <a:lnTo>
                    <a:pt x="10" y="8"/>
                  </a:lnTo>
                  <a:lnTo>
                    <a:pt x="12" y="8"/>
                  </a:lnTo>
                  <a:lnTo>
                    <a:pt x="15" y="9"/>
                  </a:lnTo>
                  <a:lnTo>
                    <a:pt x="18" y="11"/>
                  </a:lnTo>
                  <a:lnTo>
                    <a:pt x="19" y="13"/>
                  </a:lnTo>
                  <a:lnTo>
                    <a:pt x="21" y="17"/>
                  </a:lnTo>
                  <a:lnTo>
                    <a:pt x="21" y="35"/>
                  </a:lnTo>
                  <a:lnTo>
                    <a:pt x="21" y="45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1" name="Freeform 559"/>
            <p:cNvSpPr>
              <a:spLocks noChangeAspect="1" noEditPoints="1"/>
            </p:cNvSpPr>
            <p:nvPr/>
          </p:nvSpPr>
          <p:spPr bwMode="auto">
            <a:xfrm>
              <a:off x="2793" y="3066"/>
              <a:ext cx="79" cy="143"/>
            </a:xfrm>
            <a:custGeom>
              <a:avLst/>
              <a:gdLst>
                <a:gd name="T0" fmla="*/ 40 w 80"/>
                <a:gd name="T1" fmla="*/ 139 h 143"/>
                <a:gd name="T2" fmla="*/ 40 w 80"/>
                <a:gd name="T3" fmla="*/ 129 h 143"/>
                <a:gd name="T4" fmla="*/ 40 w 80"/>
                <a:gd name="T5" fmla="*/ 116 h 143"/>
                <a:gd name="T6" fmla="*/ 40 w 80"/>
                <a:gd name="T7" fmla="*/ 98 h 143"/>
                <a:gd name="T8" fmla="*/ 40 w 80"/>
                <a:gd name="T9" fmla="*/ 82 h 143"/>
                <a:gd name="T10" fmla="*/ 40 w 80"/>
                <a:gd name="T11" fmla="*/ 69 h 143"/>
                <a:gd name="T12" fmla="*/ 40 w 80"/>
                <a:gd name="T13" fmla="*/ 54 h 143"/>
                <a:gd name="T14" fmla="*/ 40 w 80"/>
                <a:gd name="T15" fmla="*/ 39 h 143"/>
                <a:gd name="T16" fmla="*/ 40 w 80"/>
                <a:gd name="T17" fmla="*/ 27 h 143"/>
                <a:gd name="T18" fmla="*/ 40 w 80"/>
                <a:gd name="T19" fmla="*/ 13 h 143"/>
                <a:gd name="T20" fmla="*/ 40 w 80"/>
                <a:gd name="T21" fmla="*/ 5 h 143"/>
                <a:gd name="T22" fmla="*/ 40 w 80"/>
                <a:gd name="T23" fmla="*/ 0 h 143"/>
                <a:gd name="T24" fmla="*/ 26 w 80"/>
                <a:gd name="T25" fmla="*/ 2 h 143"/>
                <a:gd name="T26" fmla="*/ 12 w 80"/>
                <a:gd name="T27" fmla="*/ 12 h 143"/>
                <a:gd name="T28" fmla="*/ 2 w 80"/>
                <a:gd name="T29" fmla="*/ 24 h 143"/>
                <a:gd name="T30" fmla="*/ 0 w 80"/>
                <a:gd name="T31" fmla="*/ 43 h 143"/>
                <a:gd name="T32" fmla="*/ 5 w 80"/>
                <a:gd name="T33" fmla="*/ 58 h 143"/>
                <a:gd name="T34" fmla="*/ 19 w 80"/>
                <a:gd name="T35" fmla="*/ 69 h 143"/>
                <a:gd name="T36" fmla="*/ 9 w 80"/>
                <a:gd name="T37" fmla="*/ 88 h 143"/>
                <a:gd name="T38" fmla="*/ 2 w 80"/>
                <a:gd name="T39" fmla="*/ 103 h 143"/>
                <a:gd name="T40" fmla="*/ 4 w 80"/>
                <a:gd name="T41" fmla="*/ 120 h 143"/>
                <a:gd name="T42" fmla="*/ 12 w 80"/>
                <a:gd name="T43" fmla="*/ 133 h 143"/>
                <a:gd name="T44" fmla="*/ 31 w 80"/>
                <a:gd name="T45" fmla="*/ 142 h 143"/>
                <a:gd name="T46" fmla="*/ 34 w 80"/>
                <a:gd name="T47" fmla="*/ 54 h 143"/>
                <a:gd name="T48" fmla="*/ 24 w 80"/>
                <a:gd name="T49" fmla="*/ 45 h 143"/>
                <a:gd name="T50" fmla="*/ 20 w 80"/>
                <a:gd name="T51" fmla="*/ 34 h 143"/>
                <a:gd name="T52" fmla="*/ 24 w 80"/>
                <a:gd name="T53" fmla="*/ 17 h 143"/>
                <a:gd name="T54" fmla="*/ 32 w 80"/>
                <a:gd name="T55" fmla="*/ 9 h 143"/>
                <a:gd name="T56" fmla="*/ 40 w 80"/>
                <a:gd name="T57" fmla="*/ 8 h 143"/>
                <a:gd name="T58" fmla="*/ 40 w 80"/>
                <a:gd name="T59" fmla="*/ 15 h 143"/>
                <a:gd name="T60" fmla="*/ 40 w 80"/>
                <a:gd name="T61" fmla="*/ 28 h 143"/>
                <a:gd name="T62" fmla="*/ 40 w 80"/>
                <a:gd name="T63" fmla="*/ 47 h 143"/>
                <a:gd name="T64" fmla="*/ 40 w 80"/>
                <a:gd name="T65" fmla="*/ 61 h 143"/>
                <a:gd name="T66" fmla="*/ 40 w 80"/>
                <a:gd name="T67" fmla="*/ 90 h 143"/>
                <a:gd name="T68" fmla="*/ 40 w 80"/>
                <a:gd name="T69" fmla="*/ 102 h 143"/>
                <a:gd name="T70" fmla="*/ 40 w 80"/>
                <a:gd name="T71" fmla="*/ 120 h 143"/>
                <a:gd name="T72" fmla="*/ 40 w 80"/>
                <a:gd name="T73" fmla="*/ 131 h 143"/>
                <a:gd name="T74" fmla="*/ 39 w 80"/>
                <a:gd name="T75" fmla="*/ 133 h 143"/>
                <a:gd name="T76" fmla="*/ 30 w 80"/>
                <a:gd name="T77" fmla="*/ 131 h 143"/>
                <a:gd name="T78" fmla="*/ 23 w 80"/>
                <a:gd name="T79" fmla="*/ 121 h 143"/>
                <a:gd name="T80" fmla="*/ 19 w 80"/>
                <a:gd name="T81" fmla="*/ 108 h 143"/>
                <a:gd name="T82" fmla="*/ 24 w 80"/>
                <a:gd name="T83" fmla="*/ 88 h 14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80"/>
                <a:gd name="T127" fmla="*/ 0 h 143"/>
                <a:gd name="T128" fmla="*/ 80 w 80"/>
                <a:gd name="T129" fmla="*/ 143 h 14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80" h="143">
                  <a:moveTo>
                    <a:pt x="39" y="143"/>
                  </a:moveTo>
                  <a:lnTo>
                    <a:pt x="47" y="142"/>
                  </a:lnTo>
                  <a:lnTo>
                    <a:pt x="56" y="139"/>
                  </a:lnTo>
                  <a:lnTo>
                    <a:pt x="62" y="136"/>
                  </a:lnTo>
                  <a:lnTo>
                    <a:pt x="68" y="131"/>
                  </a:lnTo>
                  <a:lnTo>
                    <a:pt x="71" y="129"/>
                  </a:lnTo>
                  <a:lnTo>
                    <a:pt x="73" y="125"/>
                  </a:lnTo>
                  <a:lnTo>
                    <a:pt x="77" y="120"/>
                  </a:lnTo>
                  <a:lnTo>
                    <a:pt x="79" y="116"/>
                  </a:lnTo>
                  <a:lnTo>
                    <a:pt x="80" y="113"/>
                  </a:lnTo>
                  <a:lnTo>
                    <a:pt x="80" y="106"/>
                  </a:lnTo>
                  <a:lnTo>
                    <a:pt x="80" y="98"/>
                  </a:lnTo>
                  <a:lnTo>
                    <a:pt x="79" y="93"/>
                  </a:lnTo>
                  <a:lnTo>
                    <a:pt x="76" y="87"/>
                  </a:lnTo>
                  <a:lnTo>
                    <a:pt x="73" y="82"/>
                  </a:lnTo>
                  <a:lnTo>
                    <a:pt x="71" y="77"/>
                  </a:lnTo>
                  <a:lnTo>
                    <a:pt x="65" y="73"/>
                  </a:lnTo>
                  <a:lnTo>
                    <a:pt x="60" y="69"/>
                  </a:lnTo>
                  <a:lnTo>
                    <a:pt x="54" y="65"/>
                  </a:lnTo>
                  <a:lnTo>
                    <a:pt x="61" y="58"/>
                  </a:lnTo>
                  <a:lnTo>
                    <a:pt x="65" y="54"/>
                  </a:lnTo>
                  <a:lnTo>
                    <a:pt x="69" y="49"/>
                  </a:lnTo>
                  <a:lnTo>
                    <a:pt x="73" y="45"/>
                  </a:lnTo>
                  <a:lnTo>
                    <a:pt x="76" y="39"/>
                  </a:lnTo>
                  <a:lnTo>
                    <a:pt x="77" y="35"/>
                  </a:lnTo>
                  <a:lnTo>
                    <a:pt x="77" y="31"/>
                  </a:lnTo>
                  <a:lnTo>
                    <a:pt x="77" y="27"/>
                  </a:lnTo>
                  <a:lnTo>
                    <a:pt x="77" y="23"/>
                  </a:lnTo>
                  <a:lnTo>
                    <a:pt x="75" y="16"/>
                  </a:lnTo>
                  <a:lnTo>
                    <a:pt x="72" y="13"/>
                  </a:lnTo>
                  <a:lnTo>
                    <a:pt x="71" y="11"/>
                  </a:lnTo>
                  <a:lnTo>
                    <a:pt x="65" y="7"/>
                  </a:lnTo>
                  <a:lnTo>
                    <a:pt x="62" y="5"/>
                  </a:lnTo>
                  <a:lnTo>
                    <a:pt x="60" y="4"/>
                  </a:lnTo>
                  <a:lnTo>
                    <a:pt x="53" y="1"/>
                  </a:lnTo>
                  <a:lnTo>
                    <a:pt x="47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6" y="2"/>
                  </a:lnTo>
                  <a:lnTo>
                    <a:pt x="19" y="7"/>
                  </a:lnTo>
                  <a:lnTo>
                    <a:pt x="15" y="9"/>
                  </a:lnTo>
                  <a:lnTo>
                    <a:pt x="12" y="12"/>
                  </a:lnTo>
                  <a:lnTo>
                    <a:pt x="9" y="15"/>
                  </a:lnTo>
                  <a:lnTo>
                    <a:pt x="6" y="17"/>
                  </a:lnTo>
                  <a:lnTo>
                    <a:pt x="2" y="24"/>
                  </a:lnTo>
                  <a:lnTo>
                    <a:pt x="0" y="31"/>
                  </a:lnTo>
                  <a:lnTo>
                    <a:pt x="0" y="37"/>
                  </a:lnTo>
                  <a:lnTo>
                    <a:pt x="0" y="43"/>
                  </a:lnTo>
                  <a:lnTo>
                    <a:pt x="1" y="49"/>
                  </a:lnTo>
                  <a:lnTo>
                    <a:pt x="2" y="53"/>
                  </a:lnTo>
                  <a:lnTo>
                    <a:pt x="5" y="58"/>
                  </a:lnTo>
                  <a:lnTo>
                    <a:pt x="9" y="62"/>
                  </a:lnTo>
                  <a:lnTo>
                    <a:pt x="13" y="65"/>
                  </a:lnTo>
                  <a:lnTo>
                    <a:pt x="19" y="69"/>
                  </a:lnTo>
                  <a:lnTo>
                    <a:pt x="26" y="73"/>
                  </a:lnTo>
                  <a:lnTo>
                    <a:pt x="17" y="80"/>
                  </a:lnTo>
                  <a:lnTo>
                    <a:pt x="9" y="88"/>
                  </a:lnTo>
                  <a:lnTo>
                    <a:pt x="6" y="93"/>
                  </a:lnTo>
                  <a:lnTo>
                    <a:pt x="4" y="98"/>
                  </a:lnTo>
                  <a:lnTo>
                    <a:pt x="2" y="103"/>
                  </a:lnTo>
                  <a:lnTo>
                    <a:pt x="1" y="109"/>
                  </a:lnTo>
                  <a:lnTo>
                    <a:pt x="2" y="116"/>
                  </a:lnTo>
                  <a:lnTo>
                    <a:pt x="4" y="120"/>
                  </a:lnTo>
                  <a:lnTo>
                    <a:pt x="5" y="123"/>
                  </a:lnTo>
                  <a:lnTo>
                    <a:pt x="8" y="129"/>
                  </a:lnTo>
                  <a:lnTo>
                    <a:pt x="12" y="133"/>
                  </a:lnTo>
                  <a:lnTo>
                    <a:pt x="17" y="138"/>
                  </a:lnTo>
                  <a:lnTo>
                    <a:pt x="24" y="140"/>
                  </a:lnTo>
                  <a:lnTo>
                    <a:pt x="31" y="142"/>
                  </a:lnTo>
                  <a:lnTo>
                    <a:pt x="39" y="143"/>
                  </a:lnTo>
                  <a:close/>
                  <a:moveTo>
                    <a:pt x="46" y="61"/>
                  </a:moveTo>
                  <a:lnTo>
                    <a:pt x="34" y="54"/>
                  </a:lnTo>
                  <a:lnTo>
                    <a:pt x="30" y="52"/>
                  </a:lnTo>
                  <a:lnTo>
                    <a:pt x="26" y="47"/>
                  </a:lnTo>
                  <a:lnTo>
                    <a:pt x="24" y="45"/>
                  </a:lnTo>
                  <a:lnTo>
                    <a:pt x="21" y="42"/>
                  </a:lnTo>
                  <a:lnTo>
                    <a:pt x="21" y="38"/>
                  </a:lnTo>
                  <a:lnTo>
                    <a:pt x="20" y="34"/>
                  </a:lnTo>
                  <a:lnTo>
                    <a:pt x="21" y="27"/>
                  </a:lnTo>
                  <a:lnTo>
                    <a:pt x="23" y="23"/>
                  </a:lnTo>
                  <a:lnTo>
                    <a:pt x="24" y="17"/>
                  </a:lnTo>
                  <a:lnTo>
                    <a:pt x="27" y="13"/>
                  </a:lnTo>
                  <a:lnTo>
                    <a:pt x="30" y="11"/>
                  </a:lnTo>
                  <a:lnTo>
                    <a:pt x="32" y="9"/>
                  </a:lnTo>
                  <a:lnTo>
                    <a:pt x="36" y="8"/>
                  </a:lnTo>
                  <a:lnTo>
                    <a:pt x="41" y="8"/>
                  </a:lnTo>
                  <a:lnTo>
                    <a:pt x="45" y="8"/>
                  </a:lnTo>
                  <a:lnTo>
                    <a:pt x="47" y="9"/>
                  </a:lnTo>
                  <a:lnTo>
                    <a:pt x="52" y="12"/>
                  </a:lnTo>
                  <a:lnTo>
                    <a:pt x="54" y="15"/>
                  </a:lnTo>
                  <a:lnTo>
                    <a:pt x="57" y="19"/>
                  </a:lnTo>
                  <a:lnTo>
                    <a:pt x="58" y="23"/>
                  </a:lnTo>
                  <a:lnTo>
                    <a:pt x="60" y="28"/>
                  </a:lnTo>
                  <a:lnTo>
                    <a:pt x="60" y="34"/>
                  </a:lnTo>
                  <a:lnTo>
                    <a:pt x="58" y="41"/>
                  </a:lnTo>
                  <a:lnTo>
                    <a:pt x="56" y="47"/>
                  </a:lnTo>
                  <a:lnTo>
                    <a:pt x="54" y="52"/>
                  </a:lnTo>
                  <a:lnTo>
                    <a:pt x="52" y="54"/>
                  </a:lnTo>
                  <a:lnTo>
                    <a:pt x="46" y="61"/>
                  </a:lnTo>
                  <a:close/>
                  <a:moveTo>
                    <a:pt x="32" y="77"/>
                  </a:moveTo>
                  <a:lnTo>
                    <a:pt x="43" y="84"/>
                  </a:lnTo>
                  <a:lnTo>
                    <a:pt x="53" y="90"/>
                  </a:lnTo>
                  <a:lnTo>
                    <a:pt x="56" y="94"/>
                  </a:lnTo>
                  <a:lnTo>
                    <a:pt x="58" y="98"/>
                  </a:lnTo>
                  <a:lnTo>
                    <a:pt x="60" y="102"/>
                  </a:lnTo>
                  <a:lnTo>
                    <a:pt x="60" y="108"/>
                  </a:lnTo>
                  <a:lnTo>
                    <a:pt x="60" y="113"/>
                  </a:lnTo>
                  <a:lnTo>
                    <a:pt x="58" y="120"/>
                  </a:lnTo>
                  <a:lnTo>
                    <a:pt x="57" y="124"/>
                  </a:lnTo>
                  <a:lnTo>
                    <a:pt x="54" y="128"/>
                  </a:lnTo>
                  <a:lnTo>
                    <a:pt x="52" y="131"/>
                  </a:lnTo>
                  <a:lnTo>
                    <a:pt x="47" y="132"/>
                  </a:lnTo>
                  <a:lnTo>
                    <a:pt x="45" y="133"/>
                  </a:lnTo>
                  <a:lnTo>
                    <a:pt x="39" y="133"/>
                  </a:lnTo>
                  <a:lnTo>
                    <a:pt x="35" y="133"/>
                  </a:lnTo>
                  <a:lnTo>
                    <a:pt x="31" y="132"/>
                  </a:lnTo>
                  <a:lnTo>
                    <a:pt x="30" y="131"/>
                  </a:lnTo>
                  <a:lnTo>
                    <a:pt x="28" y="128"/>
                  </a:lnTo>
                  <a:lnTo>
                    <a:pt x="24" y="125"/>
                  </a:lnTo>
                  <a:lnTo>
                    <a:pt x="23" y="121"/>
                  </a:lnTo>
                  <a:lnTo>
                    <a:pt x="20" y="116"/>
                  </a:lnTo>
                  <a:lnTo>
                    <a:pt x="19" y="112"/>
                  </a:lnTo>
                  <a:lnTo>
                    <a:pt x="19" y="108"/>
                  </a:lnTo>
                  <a:lnTo>
                    <a:pt x="19" y="102"/>
                  </a:lnTo>
                  <a:lnTo>
                    <a:pt x="20" y="97"/>
                  </a:lnTo>
                  <a:lnTo>
                    <a:pt x="24" y="88"/>
                  </a:lnTo>
                  <a:lnTo>
                    <a:pt x="28" y="82"/>
                  </a:lnTo>
                  <a:lnTo>
                    <a:pt x="32" y="77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2" name="Freeform 560"/>
            <p:cNvSpPr>
              <a:spLocks noChangeAspect="1"/>
            </p:cNvSpPr>
            <p:nvPr/>
          </p:nvSpPr>
          <p:spPr bwMode="auto">
            <a:xfrm>
              <a:off x="2890" y="3109"/>
              <a:ext cx="64" cy="96"/>
            </a:xfrm>
            <a:custGeom>
              <a:avLst/>
              <a:gdLst>
                <a:gd name="T0" fmla="*/ 16 w 66"/>
                <a:gd name="T1" fmla="*/ 45 h 95"/>
                <a:gd name="T2" fmla="*/ 16 w 66"/>
                <a:gd name="T3" fmla="*/ 167 h 95"/>
                <a:gd name="T4" fmla="*/ 16 w 66"/>
                <a:gd name="T5" fmla="*/ 195 h 95"/>
                <a:gd name="T6" fmla="*/ 16 w 66"/>
                <a:gd name="T7" fmla="*/ 203 h 95"/>
                <a:gd name="T8" fmla="*/ 16 w 66"/>
                <a:gd name="T9" fmla="*/ 209 h 95"/>
                <a:gd name="T10" fmla="*/ 12 w 66"/>
                <a:gd name="T11" fmla="*/ 211 h 95"/>
                <a:gd name="T12" fmla="*/ 8 w 66"/>
                <a:gd name="T13" fmla="*/ 211 h 95"/>
                <a:gd name="T14" fmla="*/ 3 w 66"/>
                <a:gd name="T15" fmla="*/ 211 h 95"/>
                <a:gd name="T16" fmla="*/ 2 w 66"/>
                <a:gd name="T17" fmla="*/ 211 h 95"/>
                <a:gd name="T18" fmla="*/ 0 w 66"/>
                <a:gd name="T19" fmla="*/ 213 h 95"/>
                <a:gd name="T20" fmla="*/ 0 w 66"/>
                <a:gd name="T21" fmla="*/ 225 h 95"/>
                <a:gd name="T22" fmla="*/ 2 w 66"/>
                <a:gd name="T23" fmla="*/ 227 h 95"/>
                <a:gd name="T24" fmla="*/ 16 w 66"/>
                <a:gd name="T25" fmla="*/ 227 h 95"/>
                <a:gd name="T26" fmla="*/ 16 w 66"/>
                <a:gd name="T27" fmla="*/ 227 h 95"/>
                <a:gd name="T28" fmla="*/ 16 w 66"/>
                <a:gd name="T29" fmla="*/ 225 h 95"/>
                <a:gd name="T30" fmla="*/ 16 w 66"/>
                <a:gd name="T31" fmla="*/ 213 h 95"/>
                <a:gd name="T32" fmla="*/ 16 w 66"/>
                <a:gd name="T33" fmla="*/ 211 h 95"/>
                <a:gd name="T34" fmla="*/ 16 w 66"/>
                <a:gd name="T35" fmla="*/ 211 h 95"/>
                <a:gd name="T36" fmla="*/ 16 w 66"/>
                <a:gd name="T37" fmla="*/ 211 h 95"/>
                <a:gd name="T38" fmla="*/ 16 w 66"/>
                <a:gd name="T39" fmla="*/ 211 h 95"/>
                <a:gd name="T40" fmla="*/ 16 w 66"/>
                <a:gd name="T41" fmla="*/ 205 h 95"/>
                <a:gd name="T42" fmla="*/ 16 w 66"/>
                <a:gd name="T43" fmla="*/ 203 h 95"/>
                <a:gd name="T44" fmla="*/ 16 w 66"/>
                <a:gd name="T45" fmla="*/ 201 h 95"/>
                <a:gd name="T46" fmla="*/ 16 w 66"/>
                <a:gd name="T47" fmla="*/ 197 h 95"/>
                <a:gd name="T48" fmla="*/ 16 w 66"/>
                <a:gd name="T49" fmla="*/ 193 h 95"/>
                <a:gd name="T50" fmla="*/ 16 w 66"/>
                <a:gd name="T51" fmla="*/ 140 h 95"/>
                <a:gd name="T52" fmla="*/ 16 w 66"/>
                <a:gd name="T53" fmla="*/ 41 h 95"/>
                <a:gd name="T54" fmla="*/ 16 w 66"/>
                <a:gd name="T55" fmla="*/ 26 h 95"/>
                <a:gd name="T56" fmla="*/ 16 w 66"/>
                <a:gd name="T57" fmla="*/ 17 h 95"/>
                <a:gd name="T58" fmla="*/ 16 w 66"/>
                <a:gd name="T59" fmla="*/ 13 h 95"/>
                <a:gd name="T60" fmla="*/ 16 w 66"/>
                <a:gd name="T61" fmla="*/ 11 h 95"/>
                <a:gd name="T62" fmla="*/ 16 w 66"/>
                <a:gd name="T63" fmla="*/ 9 h 95"/>
                <a:gd name="T64" fmla="*/ 16 w 66"/>
                <a:gd name="T65" fmla="*/ 8 h 95"/>
                <a:gd name="T66" fmla="*/ 16 w 66"/>
                <a:gd name="T67" fmla="*/ 8 h 95"/>
                <a:gd name="T68" fmla="*/ 16 w 66"/>
                <a:gd name="T69" fmla="*/ 8 h 95"/>
                <a:gd name="T70" fmla="*/ 16 w 66"/>
                <a:gd name="T71" fmla="*/ 7 h 95"/>
                <a:gd name="T72" fmla="*/ 16 w 66"/>
                <a:gd name="T73" fmla="*/ 1 h 95"/>
                <a:gd name="T74" fmla="*/ 16 w 66"/>
                <a:gd name="T75" fmla="*/ 0 h 95"/>
                <a:gd name="T76" fmla="*/ 16 w 66"/>
                <a:gd name="T77" fmla="*/ 0 h 95"/>
                <a:gd name="T78" fmla="*/ 16 w 66"/>
                <a:gd name="T79" fmla="*/ 1 h 95"/>
                <a:gd name="T80" fmla="*/ 3 w 66"/>
                <a:gd name="T81" fmla="*/ 0 h 95"/>
                <a:gd name="T82" fmla="*/ 2 w 66"/>
                <a:gd name="T83" fmla="*/ 1 h 95"/>
                <a:gd name="T84" fmla="*/ 0 w 66"/>
                <a:gd name="T85" fmla="*/ 2 h 95"/>
                <a:gd name="T86" fmla="*/ 0 w 66"/>
                <a:gd name="T87" fmla="*/ 8 h 95"/>
                <a:gd name="T88" fmla="*/ 2 w 66"/>
                <a:gd name="T89" fmla="*/ 8 h 95"/>
                <a:gd name="T90" fmla="*/ 11 w 66"/>
                <a:gd name="T91" fmla="*/ 8 h 95"/>
                <a:gd name="T92" fmla="*/ 14 w 66"/>
                <a:gd name="T93" fmla="*/ 8 h 95"/>
                <a:gd name="T94" fmla="*/ 15 w 66"/>
                <a:gd name="T95" fmla="*/ 9 h 95"/>
                <a:gd name="T96" fmla="*/ 16 w 66"/>
                <a:gd name="T97" fmla="*/ 11 h 95"/>
                <a:gd name="T98" fmla="*/ 16 w 66"/>
                <a:gd name="T99" fmla="*/ 13 h 95"/>
                <a:gd name="T100" fmla="*/ 16 w 66"/>
                <a:gd name="T101" fmla="*/ 17 h 95"/>
                <a:gd name="T102" fmla="*/ 16 w 66"/>
                <a:gd name="T103" fmla="*/ 35 h 95"/>
                <a:gd name="T104" fmla="*/ 16 w 66"/>
                <a:gd name="T105" fmla="*/ 45 h 9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66"/>
                <a:gd name="T160" fmla="*/ 0 h 95"/>
                <a:gd name="T161" fmla="*/ 66 w 66"/>
                <a:gd name="T162" fmla="*/ 95 h 9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66" h="95">
                  <a:moveTo>
                    <a:pt x="22" y="45"/>
                  </a:moveTo>
                  <a:lnTo>
                    <a:pt x="21" y="65"/>
                  </a:lnTo>
                  <a:lnTo>
                    <a:pt x="21" y="79"/>
                  </a:lnTo>
                  <a:lnTo>
                    <a:pt x="19" y="83"/>
                  </a:lnTo>
                  <a:lnTo>
                    <a:pt x="17" y="86"/>
                  </a:lnTo>
                  <a:lnTo>
                    <a:pt x="12" y="87"/>
                  </a:lnTo>
                  <a:lnTo>
                    <a:pt x="8" y="87"/>
                  </a:lnTo>
                  <a:lnTo>
                    <a:pt x="3" y="87"/>
                  </a:lnTo>
                  <a:lnTo>
                    <a:pt x="2" y="87"/>
                  </a:lnTo>
                  <a:lnTo>
                    <a:pt x="0" y="88"/>
                  </a:lnTo>
                  <a:lnTo>
                    <a:pt x="0" y="94"/>
                  </a:lnTo>
                  <a:lnTo>
                    <a:pt x="2" y="95"/>
                  </a:lnTo>
                  <a:lnTo>
                    <a:pt x="34" y="95"/>
                  </a:lnTo>
                  <a:lnTo>
                    <a:pt x="64" y="95"/>
                  </a:lnTo>
                  <a:lnTo>
                    <a:pt x="66" y="94"/>
                  </a:lnTo>
                  <a:lnTo>
                    <a:pt x="66" y="88"/>
                  </a:lnTo>
                  <a:lnTo>
                    <a:pt x="64" y="87"/>
                  </a:lnTo>
                  <a:lnTo>
                    <a:pt x="56" y="87"/>
                  </a:lnTo>
                  <a:lnTo>
                    <a:pt x="53" y="87"/>
                  </a:lnTo>
                  <a:lnTo>
                    <a:pt x="51" y="87"/>
                  </a:lnTo>
                  <a:lnTo>
                    <a:pt x="47" y="84"/>
                  </a:lnTo>
                  <a:lnTo>
                    <a:pt x="45" y="83"/>
                  </a:lnTo>
                  <a:lnTo>
                    <a:pt x="45" y="82"/>
                  </a:lnTo>
                  <a:lnTo>
                    <a:pt x="44" y="80"/>
                  </a:lnTo>
                  <a:lnTo>
                    <a:pt x="44" y="78"/>
                  </a:lnTo>
                  <a:lnTo>
                    <a:pt x="44" y="50"/>
                  </a:lnTo>
                  <a:lnTo>
                    <a:pt x="44" y="41"/>
                  </a:lnTo>
                  <a:lnTo>
                    <a:pt x="44" y="26"/>
                  </a:lnTo>
                  <a:lnTo>
                    <a:pt x="44" y="17"/>
                  </a:lnTo>
                  <a:lnTo>
                    <a:pt x="45" y="13"/>
                  </a:lnTo>
                  <a:lnTo>
                    <a:pt x="47" y="11"/>
                  </a:lnTo>
                  <a:lnTo>
                    <a:pt x="49" y="9"/>
                  </a:lnTo>
                  <a:lnTo>
                    <a:pt x="53" y="8"/>
                  </a:lnTo>
                  <a:lnTo>
                    <a:pt x="63" y="8"/>
                  </a:lnTo>
                  <a:lnTo>
                    <a:pt x="64" y="8"/>
                  </a:lnTo>
                  <a:lnTo>
                    <a:pt x="66" y="7"/>
                  </a:lnTo>
                  <a:lnTo>
                    <a:pt x="66" y="1"/>
                  </a:lnTo>
                  <a:lnTo>
                    <a:pt x="64" y="0"/>
                  </a:lnTo>
                  <a:lnTo>
                    <a:pt x="63" y="0"/>
                  </a:lnTo>
                  <a:lnTo>
                    <a:pt x="34" y="1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8"/>
                  </a:lnTo>
                  <a:lnTo>
                    <a:pt x="2" y="8"/>
                  </a:lnTo>
                  <a:lnTo>
                    <a:pt x="11" y="8"/>
                  </a:lnTo>
                  <a:lnTo>
                    <a:pt x="14" y="8"/>
                  </a:lnTo>
                  <a:lnTo>
                    <a:pt x="15" y="9"/>
                  </a:lnTo>
                  <a:lnTo>
                    <a:pt x="18" y="11"/>
                  </a:lnTo>
                  <a:lnTo>
                    <a:pt x="21" y="13"/>
                  </a:lnTo>
                  <a:lnTo>
                    <a:pt x="21" y="17"/>
                  </a:lnTo>
                  <a:lnTo>
                    <a:pt x="22" y="35"/>
                  </a:lnTo>
                  <a:lnTo>
                    <a:pt x="22" y="45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3" name="Freeform 561"/>
            <p:cNvSpPr>
              <a:spLocks noChangeAspect="1" noEditPoints="1"/>
            </p:cNvSpPr>
            <p:nvPr/>
          </p:nvSpPr>
          <p:spPr bwMode="auto">
            <a:xfrm>
              <a:off x="2961" y="3109"/>
              <a:ext cx="89" cy="147"/>
            </a:xfrm>
            <a:custGeom>
              <a:avLst/>
              <a:gdLst>
                <a:gd name="T0" fmla="*/ 45 w 90"/>
                <a:gd name="T1" fmla="*/ 74 h 148"/>
                <a:gd name="T2" fmla="*/ 45 w 90"/>
                <a:gd name="T3" fmla="*/ 74 h 148"/>
                <a:gd name="T4" fmla="*/ 41 w 90"/>
                <a:gd name="T5" fmla="*/ 74 h 148"/>
                <a:gd name="T6" fmla="*/ 27 w 90"/>
                <a:gd name="T7" fmla="*/ 74 h 148"/>
                <a:gd name="T8" fmla="*/ 15 w 90"/>
                <a:gd name="T9" fmla="*/ 74 h 148"/>
                <a:gd name="T10" fmla="*/ 15 w 90"/>
                <a:gd name="T11" fmla="*/ 74 h 148"/>
                <a:gd name="T12" fmla="*/ 18 w 90"/>
                <a:gd name="T13" fmla="*/ 74 h 148"/>
                <a:gd name="T14" fmla="*/ 22 w 90"/>
                <a:gd name="T15" fmla="*/ 74 h 148"/>
                <a:gd name="T16" fmla="*/ 31 w 90"/>
                <a:gd name="T17" fmla="*/ 74 h 148"/>
                <a:gd name="T18" fmla="*/ 44 w 90"/>
                <a:gd name="T19" fmla="*/ 74 h 148"/>
                <a:gd name="T20" fmla="*/ 45 w 90"/>
                <a:gd name="T21" fmla="*/ 74 h 148"/>
                <a:gd name="T22" fmla="*/ 45 w 90"/>
                <a:gd name="T23" fmla="*/ 74 h 148"/>
                <a:gd name="T24" fmla="*/ 45 w 90"/>
                <a:gd name="T25" fmla="*/ 74 h 148"/>
                <a:gd name="T26" fmla="*/ 45 w 90"/>
                <a:gd name="T27" fmla="*/ 74 h 148"/>
                <a:gd name="T28" fmla="*/ 45 w 90"/>
                <a:gd name="T29" fmla="*/ 73 h 148"/>
                <a:gd name="T30" fmla="*/ 45 w 90"/>
                <a:gd name="T31" fmla="*/ 52 h 148"/>
                <a:gd name="T32" fmla="*/ 45 w 90"/>
                <a:gd name="T33" fmla="*/ 34 h 148"/>
                <a:gd name="T34" fmla="*/ 45 w 90"/>
                <a:gd name="T35" fmla="*/ 22 h 148"/>
                <a:gd name="T36" fmla="*/ 45 w 90"/>
                <a:gd name="T37" fmla="*/ 14 h 148"/>
                <a:gd name="T38" fmla="*/ 45 w 90"/>
                <a:gd name="T39" fmla="*/ 4 h 148"/>
                <a:gd name="T40" fmla="*/ 45 w 90"/>
                <a:gd name="T41" fmla="*/ 2 h 148"/>
                <a:gd name="T42" fmla="*/ 45 w 90"/>
                <a:gd name="T43" fmla="*/ 0 h 148"/>
                <a:gd name="T44" fmla="*/ 29 w 90"/>
                <a:gd name="T45" fmla="*/ 4 h 148"/>
                <a:gd name="T46" fmla="*/ 20 w 90"/>
                <a:gd name="T47" fmla="*/ 9 h 148"/>
                <a:gd name="T48" fmla="*/ 14 w 90"/>
                <a:gd name="T49" fmla="*/ 14 h 148"/>
                <a:gd name="T50" fmla="*/ 4 w 90"/>
                <a:gd name="T51" fmla="*/ 30 h 148"/>
                <a:gd name="T52" fmla="*/ 0 w 90"/>
                <a:gd name="T53" fmla="*/ 48 h 148"/>
                <a:gd name="T54" fmla="*/ 1 w 90"/>
                <a:gd name="T55" fmla="*/ 58 h 148"/>
                <a:gd name="T56" fmla="*/ 8 w 90"/>
                <a:gd name="T57" fmla="*/ 74 h 148"/>
                <a:gd name="T58" fmla="*/ 19 w 90"/>
                <a:gd name="T59" fmla="*/ 74 h 148"/>
                <a:gd name="T60" fmla="*/ 33 w 90"/>
                <a:gd name="T61" fmla="*/ 74 h 148"/>
                <a:gd name="T62" fmla="*/ 45 w 90"/>
                <a:gd name="T63" fmla="*/ 74 h 148"/>
                <a:gd name="T64" fmla="*/ 45 w 90"/>
                <a:gd name="T65" fmla="*/ 74 h 148"/>
                <a:gd name="T66" fmla="*/ 45 w 90"/>
                <a:gd name="T67" fmla="*/ 74 h 148"/>
                <a:gd name="T68" fmla="*/ 41 w 90"/>
                <a:gd name="T69" fmla="*/ 74 h 148"/>
                <a:gd name="T70" fmla="*/ 34 w 90"/>
                <a:gd name="T71" fmla="*/ 74 h 148"/>
                <a:gd name="T72" fmla="*/ 29 w 90"/>
                <a:gd name="T73" fmla="*/ 70 h 148"/>
                <a:gd name="T74" fmla="*/ 24 w 90"/>
                <a:gd name="T75" fmla="*/ 58 h 148"/>
                <a:gd name="T76" fmla="*/ 24 w 90"/>
                <a:gd name="T77" fmla="*/ 36 h 148"/>
                <a:gd name="T78" fmla="*/ 29 w 90"/>
                <a:gd name="T79" fmla="*/ 22 h 148"/>
                <a:gd name="T80" fmla="*/ 31 w 90"/>
                <a:gd name="T81" fmla="*/ 17 h 148"/>
                <a:gd name="T82" fmla="*/ 35 w 90"/>
                <a:gd name="T83" fmla="*/ 13 h 148"/>
                <a:gd name="T84" fmla="*/ 39 w 90"/>
                <a:gd name="T85" fmla="*/ 9 h 148"/>
                <a:gd name="T86" fmla="*/ 45 w 90"/>
                <a:gd name="T87" fmla="*/ 9 h 148"/>
                <a:gd name="T88" fmla="*/ 45 w 90"/>
                <a:gd name="T89" fmla="*/ 13 h 148"/>
                <a:gd name="T90" fmla="*/ 45 w 90"/>
                <a:gd name="T91" fmla="*/ 18 h 148"/>
                <a:gd name="T92" fmla="*/ 45 w 90"/>
                <a:gd name="T93" fmla="*/ 28 h 148"/>
                <a:gd name="T94" fmla="*/ 45 w 90"/>
                <a:gd name="T95" fmla="*/ 39 h 148"/>
                <a:gd name="T96" fmla="*/ 45 w 90"/>
                <a:gd name="T97" fmla="*/ 59 h 148"/>
                <a:gd name="T98" fmla="*/ 45 w 90"/>
                <a:gd name="T99" fmla="*/ 71 h 148"/>
                <a:gd name="T100" fmla="*/ 45 w 90"/>
                <a:gd name="T101" fmla="*/ 74 h 148"/>
                <a:gd name="T102" fmla="*/ 44 w 90"/>
                <a:gd name="T103" fmla="*/ 74 h 14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90"/>
                <a:gd name="T157" fmla="*/ 0 h 148"/>
                <a:gd name="T158" fmla="*/ 90 w 90"/>
                <a:gd name="T159" fmla="*/ 148 h 14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90" h="148">
                  <a:moveTo>
                    <a:pt x="63" y="81"/>
                  </a:moveTo>
                  <a:lnTo>
                    <a:pt x="60" y="92"/>
                  </a:lnTo>
                  <a:lnTo>
                    <a:pt x="56" y="101"/>
                  </a:lnTo>
                  <a:lnTo>
                    <a:pt x="52" y="111"/>
                  </a:lnTo>
                  <a:lnTo>
                    <a:pt x="46" y="119"/>
                  </a:lnTo>
                  <a:lnTo>
                    <a:pt x="41" y="126"/>
                  </a:lnTo>
                  <a:lnTo>
                    <a:pt x="34" y="131"/>
                  </a:lnTo>
                  <a:lnTo>
                    <a:pt x="27" y="137"/>
                  </a:lnTo>
                  <a:lnTo>
                    <a:pt x="19" y="141"/>
                  </a:lnTo>
                  <a:lnTo>
                    <a:pt x="15" y="142"/>
                  </a:lnTo>
                  <a:lnTo>
                    <a:pt x="14" y="144"/>
                  </a:lnTo>
                  <a:lnTo>
                    <a:pt x="15" y="146"/>
                  </a:lnTo>
                  <a:lnTo>
                    <a:pt x="15" y="148"/>
                  </a:lnTo>
                  <a:lnTo>
                    <a:pt x="18" y="148"/>
                  </a:lnTo>
                  <a:lnTo>
                    <a:pt x="19" y="148"/>
                  </a:lnTo>
                  <a:lnTo>
                    <a:pt x="22" y="146"/>
                  </a:lnTo>
                  <a:lnTo>
                    <a:pt x="26" y="145"/>
                  </a:lnTo>
                  <a:lnTo>
                    <a:pt x="31" y="144"/>
                  </a:lnTo>
                  <a:lnTo>
                    <a:pt x="37" y="141"/>
                  </a:lnTo>
                  <a:lnTo>
                    <a:pt x="44" y="138"/>
                  </a:lnTo>
                  <a:lnTo>
                    <a:pt x="49" y="134"/>
                  </a:lnTo>
                  <a:lnTo>
                    <a:pt x="54" y="130"/>
                  </a:lnTo>
                  <a:lnTo>
                    <a:pt x="60" y="125"/>
                  </a:lnTo>
                  <a:lnTo>
                    <a:pt x="65" y="119"/>
                  </a:lnTo>
                  <a:lnTo>
                    <a:pt x="71" y="112"/>
                  </a:lnTo>
                  <a:lnTo>
                    <a:pt x="75" y="105"/>
                  </a:lnTo>
                  <a:lnTo>
                    <a:pt x="79" y="99"/>
                  </a:lnTo>
                  <a:lnTo>
                    <a:pt x="83" y="90"/>
                  </a:lnTo>
                  <a:lnTo>
                    <a:pt x="86" y="81"/>
                  </a:lnTo>
                  <a:lnTo>
                    <a:pt x="89" y="73"/>
                  </a:lnTo>
                  <a:lnTo>
                    <a:pt x="90" y="63"/>
                  </a:lnTo>
                  <a:lnTo>
                    <a:pt x="90" y="52"/>
                  </a:lnTo>
                  <a:lnTo>
                    <a:pt x="90" y="44"/>
                  </a:lnTo>
                  <a:lnTo>
                    <a:pt x="87" y="34"/>
                  </a:lnTo>
                  <a:lnTo>
                    <a:pt x="85" y="26"/>
                  </a:lnTo>
                  <a:lnTo>
                    <a:pt x="82" y="22"/>
                  </a:lnTo>
                  <a:lnTo>
                    <a:pt x="79" y="18"/>
                  </a:lnTo>
                  <a:lnTo>
                    <a:pt x="76" y="14"/>
                  </a:lnTo>
                  <a:lnTo>
                    <a:pt x="74" y="11"/>
                  </a:lnTo>
                  <a:lnTo>
                    <a:pt x="65" y="4"/>
                  </a:lnTo>
                  <a:lnTo>
                    <a:pt x="61" y="3"/>
                  </a:lnTo>
                  <a:lnTo>
                    <a:pt x="57" y="2"/>
                  </a:lnTo>
                  <a:lnTo>
                    <a:pt x="52" y="0"/>
                  </a:lnTo>
                  <a:lnTo>
                    <a:pt x="46" y="0"/>
                  </a:lnTo>
                  <a:lnTo>
                    <a:pt x="37" y="0"/>
                  </a:lnTo>
                  <a:lnTo>
                    <a:pt x="29" y="4"/>
                  </a:lnTo>
                  <a:lnTo>
                    <a:pt x="24" y="6"/>
                  </a:lnTo>
                  <a:lnTo>
                    <a:pt x="20" y="9"/>
                  </a:lnTo>
                  <a:lnTo>
                    <a:pt x="16" y="11"/>
                  </a:lnTo>
                  <a:lnTo>
                    <a:pt x="14" y="14"/>
                  </a:lnTo>
                  <a:lnTo>
                    <a:pt x="8" y="22"/>
                  </a:lnTo>
                  <a:lnTo>
                    <a:pt x="4" y="30"/>
                  </a:lnTo>
                  <a:lnTo>
                    <a:pt x="1" y="39"/>
                  </a:lnTo>
                  <a:lnTo>
                    <a:pt x="0" y="48"/>
                  </a:lnTo>
                  <a:lnTo>
                    <a:pt x="0" y="54"/>
                  </a:lnTo>
                  <a:lnTo>
                    <a:pt x="1" y="58"/>
                  </a:lnTo>
                  <a:lnTo>
                    <a:pt x="4" y="66"/>
                  </a:lnTo>
                  <a:lnTo>
                    <a:pt x="8" y="74"/>
                  </a:lnTo>
                  <a:lnTo>
                    <a:pt x="14" y="80"/>
                  </a:lnTo>
                  <a:lnTo>
                    <a:pt x="19" y="84"/>
                  </a:lnTo>
                  <a:lnTo>
                    <a:pt x="26" y="86"/>
                  </a:lnTo>
                  <a:lnTo>
                    <a:pt x="33" y="88"/>
                  </a:lnTo>
                  <a:lnTo>
                    <a:pt x="39" y="89"/>
                  </a:lnTo>
                  <a:lnTo>
                    <a:pt x="46" y="88"/>
                  </a:lnTo>
                  <a:lnTo>
                    <a:pt x="53" y="86"/>
                  </a:lnTo>
                  <a:lnTo>
                    <a:pt x="59" y="84"/>
                  </a:lnTo>
                  <a:lnTo>
                    <a:pt x="61" y="81"/>
                  </a:lnTo>
                  <a:lnTo>
                    <a:pt x="63" y="81"/>
                  </a:lnTo>
                  <a:close/>
                  <a:moveTo>
                    <a:pt x="44" y="80"/>
                  </a:moveTo>
                  <a:lnTo>
                    <a:pt x="41" y="80"/>
                  </a:lnTo>
                  <a:lnTo>
                    <a:pt x="37" y="78"/>
                  </a:lnTo>
                  <a:lnTo>
                    <a:pt x="34" y="77"/>
                  </a:lnTo>
                  <a:lnTo>
                    <a:pt x="31" y="74"/>
                  </a:lnTo>
                  <a:lnTo>
                    <a:pt x="29" y="70"/>
                  </a:lnTo>
                  <a:lnTo>
                    <a:pt x="26" y="65"/>
                  </a:lnTo>
                  <a:lnTo>
                    <a:pt x="24" y="58"/>
                  </a:lnTo>
                  <a:lnTo>
                    <a:pt x="24" y="51"/>
                  </a:lnTo>
                  <a:lnTo>
                    <a:pt x="24" y="36"/>
                  </a:lnTo>
                  <a:lnTo>
                    <a:pt x="26" y="29"/>
                  </a:lnTo>
                  <a:lnTo>
                    <a:pt x="29" y="22"/>
                  </a:lnTo>
                  <a:lnTo>
                    <a:pt x="30" y="19"/>
                  </a:lnTo>
                  <a:lnTo>
                    <a:pt x="31" y="17"/>
                  </a:lnTo>
                  <a:lnTo>
                    <a:pt x="33" y="14"/>
                  </a:lnTo>
                  <a:lnTo>
                    <a:pt x="35" y="13"/>
                  </a:lnTo>
                  <a:lnTo>
                    <a:pt x="38" y="10"/>
                  </a:lnTo>
                  <a:lnTo>
                    <a:pt x="39" y="9"/>
                  </a:lnTo>
                  <a:lnTo>
                    <a:pt x="46" y="9"/>
                  </a:lnTo>
                  <a:lnTo>
                    <a:pt x="52" y="9"/>
                  </a:lnTo>
                  <a:lnTo>
                    <a:pt x="54" y="11"/>
                  </a:lnTo>
                  <a:lnTo>
                    <a:pt x="57" y="13"/>
                  </a:lnTo>
                  <a:lnTo>
                    <a:pt x="59" y="14"/>
                  </a:lnTo>
                  <a:lnTo>
                    <a:pt x="61" y="18"/>
                  </a:lnTo>
                  <a:lnTo>
                    <a:pt x="63" y="22"/>
                  </a:lnTo>
                  <a:lnTo>
                    <a:pt x="64" y="28"/>
                  </a:lnTo>
                  <a:lnTo>
                    <a:pt x="64" y="33"/>
                  </a:lnTo>
                  <a:lnTo>
                    <a:pt x="65" y="39"/>
                  </a:lnTo>
                  <a:lnTo>
                    <a:pt x="65" y="50"/>
                  </a:lnTo>
                  <a:lnTo>
                    <a:pt x="64" y="59"/>
                  </a:lnTo>
                  <a:lnTo>
                    <a:pt x="63" y="66"/>
                  </a:lnTo>
                  <a:lnTo>
                    <a:pt x="60" y="71"/>
                  </a:lnTo>
                  <a:lnTo>
                    <a:pt x="59" y="74"/>
                  </a:lnTo>
                  <a:lnTo>
                    <a:pt x="54" y="77"/>
                  </a:lnTo>
                  <a:lnTo>
                    <a:pt x="49" y="80"/>
                  </a:lnTo>
                  <a:lnTo>
                    <a:pt x="44" y="80"/>
                  </a:lnTo>
                  <a:close/>
                </a:path>
              </a:pathLst>
            </a:custGeom>
            <a:solidFill>
              <a:srgbClr val="C96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54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171450"/>
            <a:ext cx="81534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5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200150"/>
            <a:ext cx="81534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8" name="Date Placeholder 2"/>
          <p:cNvSpPr>
            <a:spLocks noGrp="1"/>
          </p:cNvSpPr>
          <p:nvPr>
            <p:ph type="dt" sz="half" idx="2"/>
          </p:nvPr>
        </p:nvSpPr>
        <p:spPr>
          <a:xfrm>
            <a:off x="6096000" y="4686300"/>
            <a:ext cx="2667000" cy="274638"/>
          </a:xfrm>
          <a:prstGeom prst="rect">
            <a:avLst/>
          </a:prstGeom>
        </p:spPr>
        <p:txBody>
          <a:bodyPr vert="horz" anchor="ctr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609600" y="4686300"/>
            <a:ext cx="5421313" cy="274638"/>
          </a:xfrm>
          <a:prstGeom prst="rect">
            <a:avLst/>
          </a:prstGeom>
        </p:spPr>
        <p:txBody>
          <a:bodyPr vert="horz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0" y="954088"/>
            <a:ext cx="533400" cy="18256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64ABCA2-DBA4-4841-ACA3-A911F8A1081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659" r:id="rId1"/>
    <p:sldLayoutId id="2147490660" r:id="rId2"/>
    <p:sldLayoutId id="2147490661" r:id="rId3"/>
    <p:sldLayoutId id="2147490662" r:id="rId4"/>
    <p:sldLayoutId id="2147490663" r:id="rId5"/>
    <p:sldLayoutId id="2147490664" r:id="rId6"/>
    <p:sldLayoutId id="2147490665" r:id="rId7"/>
    <p:sldLayoutId id="2147490666" r:id="rId8"/>
    <p:sldLayoutId id="2147490667" r:id="rId9"/>
    <p:sldLayoutId id="2147490668" r:id="rId10"/>
    <p:sldLayoutId id="2147490669" r:id="rId11"/>
    <p:sldLayoutId id="2147490681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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"/>
        <a:defRPr sz="2600">
          <a:solidFill>
            <a:schemeClr val="tx1"/>
          </a:solidFill>
          <a:latin typeface="+mn-lt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"/>
        <a:defRPr sz="2300">
          <a:solidFill>
            <a:schemeClr val="tx1"/>
          </a:solidFill>
          <a:latin typeface="+mn-lt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FF7F00"/>
        </a:buClr>
        <a:buSzPct val="75000"/>
        <a:buFont typeface="Wingdings" panose="05000000000000000000" pitchFamily="2" charset="2"/>
        <a:buChar char=""/>
        <a:defRPr sz="2000">
          <a:solidFill>
            <a:schemeClr val="tx1"/>
          </a:solidFill>
          <a:latin typeface="+mn-lt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FF7F00"/>
        </a:buClr>
        <a:buSzPct val="65000"/>
        <a:buFont typeface="Wingdings" panose="05000000000000000000" pitchFamily="2" charset="2"/>
        <a:buChar char=""/>
        <a:defRPr sz="2000">
          <a:solidFill>
            <a:schemeClr val="tx1"/>
          </a:solidFill>
          <a:latin typeface="+mn-lt"/>
        </a:defRPr>
      </a:lvl5pPr>
      <a:lvl6pPr marL="2286000" indent="-228600" algn="l" rtl="0" fontAlgn="base">
        <a:spcBef>
          <a:spcPts val="400"/>
        </a:spcBef>
        <a:spcAft>
          <a:spcPct val="0"/>
        </a:spcAft>
        <a:buClr>
          <a:srgbClr val="FF7F00"/>
        </a:buClr>
        <a:buSzPct val="65000"/>
        <a:buFont typeface="Wingdings" pitchFamily="2" charset="2"/>
        <a:buChar char=""/>
        <a:defRPr sz="2000">
          <a:solidFill>
            <a:schemeClr val="tx1"/>
          </a:solidFill>
          <a:latin typeface="+mn-lt"/>
        </a:defRPr>
      </a:lvl6pPr>
      <a:lvl7pPr marL="2743200" indent="-228600" algn="l" rtl="0" fontAlgn="base">
        <a:spcBef>
          <a:spcPts val="400"/>
        </a:spcBef>
        <a:spcAft>
          <a:spcPct val="0"/>
        </a:spcAft>
        <a:buClr>
          <a:srgbClr val="FF7F00"/>
        </a:buClr>
        <a:buSzPct val="65000"/>
        <a:buFont typeface="Wingdings" pitchFamily="2" charset="2"/>
        <a:buChar char=""/>
        <a:defRPr sz="2000">
          <a:solidFill>
            <a:schemeClr val="tx1"/>
          </a:solidFill>
          <a:latin typeface="+mn-lt"/>
        </a:defRPr>
      </a:lvl7pPr>
      <a:lvl8pPr marL="3200400" indent="-228600" algn="l" rtl="0" fontAlgn="base">
        <a:spcBef>
          <a:spcPts val="400"/>
        </a:spcBef>
        <a:spcAft>
          <a:spcPct val="0"/>
        </a:spcAft>
        <a:buClr>
          <a:srgbClr val="FF7F00"/>
        </a:buClr>
        <a:buSzPct val="65000"/>
        <a:buFont typeface="Wingdings" pitchFamily="2" charset="2"/>
        <a:buChar char=""/>
        <a:defRPr sz="2000">
          <a:solidFill>
            <a:schemeClr val="tx1"/>
          </a:solidFill>
          <a:latin typeface="+mn-lt"/>
        </a:defRPr>
      </a:lvl8pPr>
      <a:lvl9pPr marL="3657600" indent="-228600" algn="l" rtl="0" fontAlgn="base">
        <a:spcBef>
          <a:spcPts val="400"/>
        </a:spcBef>
        <a:spcAft>
          <a:spcPct val="0"/>
        </a:spcAft>
        <a:buClr>
          <a:srgbClr val="FF7F00"/>
        </a:buClr>
        <a:buSzPct val="65000"/>
        <a:buFont typeface="Wingdings" pitchFamily="2" charset="2"/>
        <a:buChar char="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3BB36ED-5F39-4BEA-9B4D-9AE3FAB98F04}" type="datetimeFigureOut">
              <a:rPr lang="en-US"/>
              <a:pPr>
                <a:defRPr/>
              </a:pPr>
              <a:t>7/14/21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1275D9E-1738-4762-9D86-F277281FEC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670" r:id="rId1"/>
    <p:sldLayoutId id="2147490671" r:id="rId2"/>
    <p:sldLayoutId id="2147490672" r:id="rId3"/>
    <p:sldLayoutId id="2147490673" r:id="rId4"/>
    <p:sldLayoutId id="2147490674" r:id="rId5"/>
    <p:sldLayoutId id="2147490675" r:id="rId6"/>
    <p:sldLayoutId id="2147490676" r:id="rId7"/>
    <p:sldLayoutId id="2147490677" r:id="rId8"/>
    <p:sldLayoutId id="2147490678" r:id="rId9"/>
    <p:sldLayoutId id="2147490679" r:id="rId10"/>
    <p:sldLayoutId id="2147490680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mailto:ekc5v@virginia.edu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algn="ctr"/>
            <a:r>
              <a:rPr lang="en-US" altLang="en-US" dirty="0"/>
              <a:t>WAGs</a:t>
            </a:r>
            <a:br>
              <a:rPr lang="en-US" altLang="en-US" dirty="0"/>
            </a:br>
            <a:r>
              <a:rPr lang="en-US" altLang="en-US" dirty="0"/>
              <a:t>(Writing Accountability Groups)</a:t>
            </a:r>
          </a:p>
        </p:txBody>
      </p:sp>
      <p:sp>
        <p:nvSpPr>
          <p:cNvPr id="7171" name="Rectangle 6"/>
          <p:cNvSpPr>
            <a:spLocks noGrp="1"/>
          </p:cNvSpPr>
          <p:nvPr>
            <p:ph type="subTitle" idx="1"/>
          </p:nvPr>
        </p:nvSpPr>
        <p:spPr>
          <a:xfrm>
            <a:off x="548639" y="3443434"/>
            <a:ext cx="7971069" cy="131445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altLang="en-US" sz="2000" dirty="0">
                <a:solidFill>
                  <a:schemeClr val="tx2"/>
                </a:solidFill>
              </a:rPr>
              <a:t>Emily C. McGowan, MD PhD </a:t>
            </a:r>
          </a:p>
          <a:p>
            <a:pPr>
              <a:spcBef>
                <a:spcPts val="0"/>
              </a:spcBef>
            </a:pPr>
            <a:r>
              <a:rPr lang="en-US" altLang="en-US" sz="2000" dirty="0">
                <a:solidFill>
                  <a:schemeClr val="tx2"/>
                </a:solidFill>
              </a:rPr>
              <a:t>Assistant Professor, Departments of Medicine and Pediatrics</a:t>
            </a:r>
          </a:p>
          <a:p>
            <a:pPr>
              <a:spcBef>
                <a:spcPts val="0"/>
              </a:spcBef>
            </a:pPr>
            <a:r>
              <a:rPr lang="en-US" altLang="en-US" sz="2000" dirty="0">
                <a:solidFill>
                  <a:schemeClr val="tx2"/>
                </a:solidFill>
              </a:rPr>
              <a:t>Division of Allergy and Clinical Immunology</a:t>
            </a:r>
          </a:p>
          <a:p>
            <a:endParaRPr lang="en-US" altLang="en-US" sz="2000" dirty="0">
              <a:solidFill>
                <a:schemeClr val="tx2"/>
              </a:solidFill>
            </a:endParaRPr>
          </a:p>
          <a:p>
            <a:endParaRPr lang="en-US" altLang="en-US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AFB76-6CDA-9D4B-A511-E7F13C68F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Which are YOUR barriers to writing? 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7C80DA-CB03-3049-84BA-BA54288EA8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579" y="1373145"/>
            <a:ext cx="4514421" cy="3257550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sz="1800" dirty="0"/>
              <a:t>I have trouble getting started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/>
              <a:t>My perfectionism prevents me from finishing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/>
              <a:t>I have too many clinical, teaching, or administrative commitments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/>
              <a:t>I have too many personal / family commitments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/>
              <a:t>I have difficulty with time management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/>
              <a:t>I’m too busy writing grant applications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9F877F7-6588-A048-8F0A-3A316F1C49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62500" y="1373144"/>
            <a:ext cx="4000500" cy="3598905"/>
          </a:xfrm>
        </p:spPr>
        <p:txBody>
          <a:bodyPr/>
          <a:lstStyle/>
          <a:p>
            <a:pPr>
              <a:buFont typeface="+mj-lt"/>
              <a:buAutoNum type="arabicPeriod" startAt="7"/>
            </a:pPr>
            <a:r>
              <a:rPr lang="en-US" sz="1800" dirty="0"/>
              <a:t>I have difficulty prioritizing</a:t>
            </a:r>
          </a:p>
          <a:p>
            <a:pPr>
              <a:buFont typeface="+mj-lt"/>
              <a:buAutoNum type="arabicPeriod" startAt="7"/>
            </a:pPr>
            <a:r>
              <a:rPr lang="en-US" sz="1800" dirty="0"/>
              <a:t>I don’t have adequate statistical or analytic support</a:t>
            </a:r>
          </a:p>
          <a:p>
            <a:pPr>
              <a:buFont typeface="+mj-lt"/>
              <a:buAutoNum type="arabicPeriod" startAt="7"/>
            </a:pPr>
            <a:r>
              <a:rPr lang="en-US" sz="1800" dirty="0"/>
              <a:t>I don’t have mentors to give me feedback and encourage me</a:t>
            </a:r>
          </a:p>
          <a:p>
            <a:pPr>
              <a:buFont typeface="+mj-lt"/>
              <a:buAutoNum type="arabicPeriod" startAt="7"/>
            </a:pPr>
            <a:r>
              <a:rPr lang="en-US" sz="1800" dirty="0"/>
              <a:t>I’m not very interested in my topic</a:t>
            </a:r>
          </a:p>
          <a:p>
            <a:pPr>
              <a:buFont typeface="+mj-lt"/>
              <a:buAutoNum type="arabicPeriod" startAt="7"/>
            </a:pPr>
            <a:r>
              <a:rPr lang="en-US" sz="1800" dirty="0"/>
              <a:t>I don’t know what to write about</a:t>
            </a:r>
          </a:p>
          <a:p>
            <a:pPr>
              <a:buFont typeface="+mj-lt"/>
              <a:buAutoNum type="arabicPeriod" startAt="7"/>
            </a:pPr>
            <a:r>
              <a:rPr lang="en-US" sz="1800" dirty="0"/>
              <a:t>English is not my first language</a:t>
            </a:r>
          </a:p>
          <a:p>
            <a:pPr>
              <a:buFont typeface="+mj-lt"/>
              <a:buAutoNum type="arabicPeriod" startAt="7"/>
            </a:pPr>
            <a:r>
              <a:rPr lang="en-US" sz="1800" dirty="0"/>
              <a:t>My writing skills are poor</a:t>
            </a:r>
          </a:p>
        </p:txBody>
      </p:sp>
    </p:spTree>
    <p:extLst>
      <p:ext uri="{BB962C8B-B14F-4D97-AF65-F5344CB8AC3E}">
        <p14:creationId xmlns:p14="http://schemas.microsoft.com/office/powerpoint/2010/main" val="3193191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60082-B180-4F47-90CB-812D91F81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Myths and Barriers to Writing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B14893A-5F2B-714A-AB84-7F9ABEEA63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 can’t find time to write</a:t>
            </a:r>
          </a:p>
          <a:p>
            <a:pPr marL="0" indent="0">
              <a:buNone/>
            </a:pPr>
            <a:r>
              <a:rPr lang="en-US" dirty="0"/>
              <a:t>I’m not ready to start writing</a:t>
            </a:r>
          </a:p>
          <a:p>
            <a:pPr marL="0" indent="0">
              <a:buNone/>
            </a:pPr>
            <a:r>
              <a:rPr lang="en-US" dirty="0"/>
              <a:t>I need to be inspired to write</a:t>
            </a:r>
          </a:p>
          <a:p>
            <a:pPr marL="0" indent="0">
              <a:buNone/>
            </a:pPr>
            <a:r>
              <a:rPr lang="en-US" dirty="0"/>
              <a:t>I can’t finish writing</a:t>
            </a:r>
          </a:p>
        </p:txBody>
      </p:sp>
    </p:spTree>
    <p:extLst>
      <p:ext uri="{BB962C8B-B14F-4D97-AF65-F5344CB8AC3E}">
        <p14:creationId xmlns:p14="http://schemas.microsoft.com/office/powerpoint/2010/main" val="673571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60082-B180-4F47-90CB-812D91F81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Myths and Barriers to Writing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B14893A-5F2B-714A-AB84-7F9ABEEA63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I can’t find time to write</a:t>
            </a:r>
          </a:p>
          <a:p>
            <a:pPr marL="0" indent="0">
              <a:buNone/>
            </a:pPr>
            <a:r>
              <a:rPr lang="en-US" dirty="0"/>
              <a:t>I’m not ready to start writing</a:t>
            </a:r>
          </a:p>
          <a:p>
            <a:pPr marL="0" indent="0">
              <a:buNone/>
            </a:pPr>
            <a:r>
              <a:rPr lang="en-US" dirty="0"/>
              <a:t>I need to be inspired to write</a:t>
            </a:r>
          </a:p>
          <a:p>
            <a:pPr marL="0" indent="0">
              <a:buNone/>
            </a:pPr>
            <a:r>
              <a:rPr lang="en-US" dirty="0"/>
              <a:t>I can’t finish writing</a:t>
            </a:r>
          </a:p>
        </p:txBody>
      </p:sp>
    </p:spTree>
    <p:extLst>
      <p:ext uri="{BB962C8B-B14F-4D97-AF65-F5344CB8AC3E}">
        <p14:creationId xmlns:p14="http://schemas.microsoft.com/office/powerpoint/2010/main" val="16173157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402AB-CB27-FF41-8155-C97014A5F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Myth #1:  </a:t>
            </a:r>
            <a:r>
              <a:rPr lang="en-US" dirty="0">
                <a:solidFill>
                  <a:srgbClr val="FF0000"/>
                </a:solidFill>
              </a:rPr>
              <a:t>I can’t find time to write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A939E-4718-9A46-9223-1A3B62C548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00149"/>
            <a:ext cx="8153400" cy="3584121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200" b="1" dirty="0">
                <a:solidFill>
                  <a:srgbClr val="FF0000"/>
                </a:solidFill>
              </a:rPr>
              <a:t>Myth:  </a:t>
            </a:r>
            <a:r>
              <a:rPr lang="en-US" sz="2200" dirty="0"/>
              <a:t>“I can’t find time to write.”  “I have too many other responsibilities.”  “I would write more if I had big blocks of time.”</a:t>
            </a:r>
          </a:p>
          <a:p>
            <a:pPr marL="0" indent="0">
              <a:spcBef>
                <a:spcPts val="0"/>
              </a:spcBef>
              <a:buNone/>
            </a:pPr>
            <a:endParaRPr lang="en-US" sz="22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200" b="1" dirty="0">
                <a:solidFill>
                  <a:srgbClr val="FF0000"/>
                </a:solidFill>
              </a:rPr>
              <a:t>Debunking:  </a:t>
            </a:r>
            <a:r>
              <a:rPr lang="en-US" sz="2200" dirty="0"/>
              <a:t>Life in academic medicine is crazy, and we have so many demands for our time (clinical responsibilities, families, teaching, research, </a:t>
            </a:r>
            <a:r>
              <a:rPr lang="en-US" sz="2200" dirty="0" err="1"/>
              <a:t>etc</a:t>
            </a:r>
            <a:r>
              <a:rPr lang="en-US" sz="2200" dirty="0"/>
              <a:t>).  But . . . is there something that you still do every day?  Exercise, watching a TV show, scrolling through Facebook, </a:t>
            </a:r>
            <a:r>
              <a:rPr lang="en-US" sz="2200" dirty="0" err="1"/>
              <a:t>TikTok</a:t>
            </a:r>
            <a:r>
              <a:rPr lang="en-US" sz="2200" dirty="0"/>
              <a:t>, </a:t>
            </a:r>
            <a:r>
              <a:rPr lang="en-US" sz="2200" dirty="0" err="1"/>
              <a:t>etc</a:t>
            </a:r>
            <a:r>
              <a:rPr lang="en-US" sz="2200" dirty="0"/>
              <a:t>?</a:t>
            </a:r>
          </a:p>
          <a:p>
            <a:pPr marL="0" indent="0">
              <a:spcBef>
                <a:spcPts val="0"/>
              </a:spcBef>
              <a:buNone/>
            </a:pPr>
            <a:endParaRPr lang="en-US" sz="22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>
                <a:solidFill>
                  <a:srgbClr val="FF0000"/>
                </a:solidFill>
              </a:rPr>
              <a:t>Lesson:  </a:t>
            </a:r>
            <a:r>
              <a:rPr lang="en-US" sz="2200" dirty="0"/>
              <a:t>Don’t </a:t>
            </a:r>
            <a:r>
              <a:rPr lang="en-US" sz="2200" i="1" dirty="0">
                <a:solidFill>
                  <a:srgbClr val="FF0000"/>
                </a:solidFill>
              </a:rPr>
              <a:t>find</a:t>
            </a:r>
            <a:r>
              <a:rPr lang="en-US" sz="2200" i="1" dirty="0"/>
              <a:t> </a:t>
            </a:r>
            <a:r>
              <a:rPr lang="en-US" sz="2200" dirty="0"/>
              <a:t>time to write.  </a:t>
            </a:r>
            <a:r>
              <a:rPr lang="en-US" sz="2200" i="1" dirty="0">
                <a:solidFill>
                  <a:srgbClr val="FF0000"/>
                </a:solidFill>
              </a:rPr>
              <a:t>Schedule</a:t>
            </a:r>
            <a:r>
              <a:rPr lang="en-US" sz="2200" i="1" dirty="0"/>
              <a:t> </a:t>
            </a:r>
            <a:r>
              <a:rPr lang="en-US" sz="2200" dirty="0"/>
              <a:t>time to write!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4804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858AB-DD4E-D04C-9EBC-132FB8AFC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Franklin Covey’s Time Management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F74A122-4B16-1B48-A28A-7C221A6CE4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38400" y="1200150"/>
            <a:ext cx="3890426" cy="386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7814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2CC25-2D86-B949-9B20-E8490885F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Suggestions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ED946-886C-424E-8D30-55EE3096C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9713" indent="-23971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Prolific writers make a schedule and stick to it.</a:t>
            </a:r>
          </a:p>
          <a:p>
            <a:pPr marL="0" indent="0">
              <a:spcBef>
                <a:spcPts val="0"/>
              </a:spcBef>
              <a:buNone/>
            </a:pPr>
            <a:endParaRPr lang="en-US" sz="1200" dirty="0"/>
          </a:p>
          <a:p>
            <a:pPr marL="239713" indent="-23971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Aim for a 30 minute block.  If not 30, could you do 15?</a:t>
            </a:r>
          </a:p>
          <a:p>
            <a:pPr marL="239713" indent="-239713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239713" indent="-23971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The secret is the </a:t>
            </a:r>
            <a:r>
              <a:rPr lang="en-US" sz="2200" i="1" dirty="0">
                <a:solidFill>
                  <a:srgbClr val="FF0000"/>
                </a:solidFill>
              </a:rPr>
              <a:t>regularity</a:t>
            </a:r>
            <a:r>
              <a:rPr lang="en-US" sz="2200" dirty="0"/>
              <a:t>, not the number of days/ hours.</a:t>
            </a:r>
          </a:p>
          <a:p>
            <a:pPr marL="0" indent="0">
              <a:spcBef>
                <a:spcPts val="0"/>
              </a:spcBef>
              <a:buNone/>
            </a:pPr>
            <a:endParaRPr lang="en-US" sz="1200" dirty="0"/>
          </a:p>
          <a:p>
            <a:pPr marL="239713" indent="-23971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Avoid binge writing</a:t>
            </a:r>
          </a:p>
          <a:p>
            <a:pPr marL="239713" indent="-239713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239713" indent="-23971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Defend your writing time.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7491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60082-B180-4F47-90CB-812D91F81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Myths and Barriers to Writing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B14893A-5F2B-714A-AB84-7F9ABEEA63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 can’t find time to write</a:t>
            </a:r>
          </a:p>
          <a:p>
            <a:pPr marL="0" indent="0">
              <a:buNone/>
            </a:pPr>
            <a:r>
              <a:rPr lang="en-US" b="1" dirty="0"/>
              <a:t>I’m not ready to start writing</a:t>
            </a:r>
          </a:p>
          <a:p>
            <a:pPr marL="0" indent="0">
              <a:buNone/>
            </a:pPr>
            <a:r>
              <a:rPr lang="en-US" dirty="0"/>
              <a:t>I need to be inspired to write</a:t>
            </a:r>
          </a:p>
          <a:p>
            <a:pPr marL="0" indent="0">
              <a:buNone/>
            </a:pPr>
            <a:r>
              <a:rPr lang="en-US" dirty="0"/>
              <a:t>I can’t finish writing</a:t>
            </a:r>
          </a:p>
        </p:txBody>
      </p:sp>
    </p:spTree>
    <p:extLst>
      <p:ext uri="{BB962C8B-B14F-4D97-AF65-F5344CB8AC3E}">
        <p14:creationId xmlns:p14="http://schemas.microsoft.com/office/powerpoint/2010/main" val="13831189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1C688-0E97-2E41-A29D-4E4402D79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3" y="112835"/>
            <a:ext cx="8153400" cy="742950"/>
          </a:xfrm>
        </p:spPr>
        <p:txBody>
          <a:bodyPr/>
          <a:lstStyle/>
          <a:p>
            <a:r>
              <a:rPr lang="en-US" dirty="0"/>
              <a:t>Myth #2:  I need to do more (…) first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EB1D16-4E72-1543-8982-BABDB4652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413" y="1200150"/>
            <a:ext cx="8662762" cy="3698421"/>
          </a:xfrm>
        </p:spPr>
        <p:txBody>
          <a:bodyPr/>
          <a:lstStyle/>
          <a:p>
            <a:pPr marL="0" indent="0">
              <a:buNone/>
            </a:pPr>
            <a:r>
              <a:rPr lang="en-US" sz="2200" b="1" dirty="0">
                <a:solidFill>
                  <a:srgbClr val="FF0000"/>
                </a:solidFill>
              </a:rPr>
              <a:t>Myth:  </a:t>
            </a:r>
            <a:r>
              <a:rPr lang="en-US" sz="2200" dirty="0"/>
              <a:t>“I need to do more analyses first.” “I need to read a few more articles.” </a:t>
            </a:r>
            <a:r>
              <a:rPr lang="en-US" sz="2200" dirty="0" err="1"/>
              <a:t>Etc</a:t>
            </a:r>
            <a:r>
              <a:rPr lang="en-US" sz="2200" dirty="0"/>
              <a:t>, </a:t>
            </a:r>
            <a:r>
              <a:rPr lang="en-US" sz="2200" dirty="0" err="1"/>
              <a:t>etc</a:t>
            </a:r>
            <a:r>
              <a:rPr lang="en-US" sz="2200" dirty="0"/>
              <a:t>, etc.</a:t>
            </a:r>
          </a:p>
          <a:p>
            <a:pPr marL="0" indent="0">
              <a:buNone/>
            </a:pPr>
            <a:endParaRPr lang="en-US" sz="12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200" b="1" dirty="0">
                <a:solidFill>
                  <a:srgbClr val="FF0000"/>
                </a:solidFill>
              </a:rPr>
              <a:t>Debunking: </a:t>
            </a:r>
            <a:r>
              <a:rPr lang="en-US" sz="2200" dirty="0">
                <a:solidFill>
                  <a:schemeClr val="accent4"/>
                </a:solidFill>
              </a:rPr>
              <a:t>Is anyone EVER ready to write??  There are so many moving pieces to academic writing: literature review, data acquisition, data analysis, interpretation, etc.  By the time you’ve teed all that up, you’ve been scooped!  </a:t>
            </a:r>
            <a:endParaRPr lang="en-US" sz="2200" b="1" dirty="0">
              <a:solidFill>
                <a:schemeClr val="accent4"/>
              </a:solidFill>
            </a:endParaRPr>
          </a:p>
          <a:p>
            <a:pPr marL="0" indent="0">
              <a:buNone/>
            </a:pPr>
            <a:endParaRPr lang="en-US" sz="1200" b="1" dirty="0">
              <a:solidFill>
                <a:schemeClr val="accent4"/>
              </a:solidFill>
            </a:endParaRPr>
          </a:p>
          <a:p>
            <a:pPr marL="0" indent="0">
              <a:buNone/>
            </a:pPr>
            <a:r>
              <a:rPr lang="en-US" sz="2200" b="1" dirty="0">
                <a:solidFill>
                  <a:srgbClr val="FF0000"/>
                </a:solidFill>
              </a:rPr>
              <a:t>Lesson: </a:t>
            </a:r>
            <a:r>
              <a:rPr lang="en-US" sz="2200" dirty="0">
                <a:solidFill>
                  <a:schemeClr val="accent4"/>
                </a:solidFill>
              </a:rPr>
              <a:t>Start writing when you have the idea. Do the actions that are necessary to complete a writing project during your scheduled writing time!</a:t>
            </a:r>
          </a:p>
        </p:txBody>
      </p:sp>
    </p:spTree>
    <p:extLst>
      <p:ext uri="{BB962C8B-B14F-4D97-AF65-F5344CB8AC3E}">
        <p14:creationId xmlns:p14="http://schemas.microsoft.com/office/powerpoint/2010/main" val="11457651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4D072-A792-B04D-B925-9FDABF3D7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Suggestions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5D860D-5DA8-C04E-B837-53DCEC992A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Start writing as soon as you have an idea for a project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Writing is not what you do AFTER you figure it out. Writing is HOW you figure it out!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Expand your definition of what constitutes “writing” and do it during your scheduled time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Consider using templates for manuscripts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Don’t try to be the expert in everything — delegate!  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420150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EB687-81C2-EA4B-8796-AEBDB52A0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2E54DB-7029-7B4B-A367-B5EB43C831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S</a:t>
            </a:r>
            <a:r>
              <a:rPr lang="en-US" sz="2400" dirty="0"/>
              <a:t>pecific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M</a:t>
            </a:r>
            <a:r>
              <a:rPr lang="en-US" sz="2400" dirty="0"/>
              <a:t>easurable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A</a:t>
            </a:r>
            <a:r>
              <a:rPr lang="en-US" sz="2400" dirty="0"/>
              <a:t>chievable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R</a:t>
            </a:r>
            <a:r>
              <a:rPr lang="en-US" sz="2400" dirty="0"/>
              <a:t>ealistic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T</a:t>
            </a:r>
            <a:r>
              <a:rPr lang="en-US" sz="2400" dirty="0"/>
              <a:t>ime-Constrained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84F324-4194-CC44-BDE0-40DC19D74855}"/>
              </a:ext>
            </a:extLst>
          </p:cNvPr>
          <p:cNvSpPr txBox="1"/>
          <p:nvPr/>
        </p:nvSpPr>
        <p:spPr>
          <a:xfrm>
            <a:off x="560172" y="3707226"/>
            <a:ext cx="79536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0" dirty="0">
                <a:solidFill>
                  <a:srgbClr val="FF0000"/>
                </a:solidFill>
              </a:rPr>
              <a:t>Instead of:  </a:t>
            </a:r>
            <a:r>
              <a:rPr lang="en-US" sz="2000" b="0" dirty="0"/>
              <a:t>“I’m going to write that paper,” </a:t>
            </a:r>
          </a:p>
          <a:p>
            <a:r>
              <a:rPr lang="en-US" sz="2000" b="0" dirty="0">
                <a:solidFill>
                  <a:srgbClr val="FF0000"/>
                </a:solidFill>
              </a:rPr>
              <a:t>Think:  </a:t>
            </a:r>
            <a:r>
              <a:rPr lang="en-US" sz="2000" b="0" dirty="0"/>
              <a:t>“I’m going to outline the methods section and write two paragraphs of the Introduction.” Or, “I’m going to copy the odds ratios and 95% confidence intervals from the output to Table 3.”</a:t>
            </a:r>
          </a:p>
        </p:txBody>
      </p:sp>
    </p:spTree>
    <p:extLst>
      <p:ext uri="{BB962C8B-B14F-4D97-AF65-F5344CB8AC3E}">
        <p14:creationId xmlns:p14="http://schemas.microsoft.com/office/powerpoint/2010/main" val="3263814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Disclaimer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775" y="1200150"/>
            <a:ext cx="4194003" cy="1555407"/>
          </a:xfrm>
        </p:spPr>
        <p:txBody>
          <a:bodyPr/>
          <a:lstStyle/>
          <a:p>
            <a:r>
              <a:rPr lang="en-US" dirty="0"/>
              <a:t>I did not invent WAGs!</a:t>
            </a:r>
          </a:p>
          <a:p>
            <a:pPr marL="0" indent="0">
              <a:buNone/>
            </a:pPr>
            <a:endParaRPr lang="en-US" sz="1200" dirty="0"/>
          </a:p>
          <a:p>
            <a:r>
              <a:rPr lang="en-US" dirty="0"/>
              <a:t>A lot of this talk is courtesy of Kim </a:t>
            </a:r>
            <a:r>
              <a:rPr lang="en-US" dirty="0" err="1"/>
              <a:t>Skarupski</a:t>
            </a:r>
            <a:r>
              <a:rPr lang="en-US" dirty="0"/>
              <a:t> at Johns Hopkins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34A7A8-4048-F74F-862F-0FA2A367CB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5149" y="1804092"/>
            <a:ext cx="2258342" cy="28188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B7FB086-181B-7341-98E2-7125842E80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9404" y="1810481"/>
            <a:ext cx="1861580" cy="2829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374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60082-B180-4F47-90CB-812D91F81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Myths and Barriers to Writing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B14893A-5F2B-714A-AB84-7F9ABEEA63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 can’t find time to write</a:t>
            </a:r>
          </a:p>
          <a:p>
            <a:pPr marL="0" indent="0">
              <a:buNone/>
            </a:pPr>
            <a:r>
              <a:rPr lang="en-US" dirty="0"/>
              <a:t>I’m not ready to start writing</a:t>
            </a:r>
          </a:p>
          <a:p>
            <a:pPr marL="0" indent="0">
              <a:buNone/>
            </a:pPr>
            <a:r>
              <a:rPr lang="en-US" b="1" dirty="0"/>
              <a:t>I need to be inspired to write</a:t>
            </a:r>
          </a:p>
          <a:p>
            <a:pPr marL="0" indent="0">
              <a:buNone/>
            </a:pPr>
            <a:r>
              <a:rPr lang="en-US" dirty="0"/>
              <a:t>I can’t finish writing</a:t>
            </a:r>
          </a:p>
        </p:txBody>
      </p:sp>
    </p:spTree>
    <p:extLst>
      <p:ext uri="{BB962C8B-B14F-4D97-AF65-F5344CB8AC3E}">
        <p14:creationId xmlns:p14="http://schemas.microsoft.com/office/powerpoint/2010/main" val="36382589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C33E0-65D0-1E4A-86E2-72E50D321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Myth #3:  </a:t>
            </a:r>
            <a:r>
              <a:rPr lang="en-US" dirty="0">
                <a:solidFill>
                  <a:srgbClr val="FF0000"/>
                </a:solidFill>
              </a:rPr>
              <a:t>The myth of the muse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62B014-A4EE-5745-8A4F-56A79F84D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5" y="1200150"/>
            <a:ext cx="8153400" cy="3830515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200" b="1" dirty="0">
                <a:solidFill>
                  <a:srgbClr val="FF0000"/>
                </a:solidFill>
              </a:rPr>
              <a:t>Myth:  </a:t>
            </a:r>
            <a:r>
              <a:rPr lang="en-US" sz="2200" dirty="0"/>
              <a:t>”I need to be in the mood to write.”  ”I need to feel inspired.”  “I do my best work under pressure.”</a:t>
            </a:r>
          </a:p>
          <a:p>
            <a:pPr marL="0" indent="0">
              <a:spcBef>
                <a:spcPts val="0"/>
              </a:spcBef>
              <a:buNone/>
            </a:pPr>
            <a:endParaRPr lang="en-US" sz="12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200" b="1" dirty="0">
                <a:solidFill>
                  <a:srgbClr val="FF0000"/>
                </a:solidFill>
              </a:rPr>
              <a:t>Debunking:  </a:t>
            </a:r>
            <a:r>
              <a:rPr lang="en-US" sz="2200" dirty="0"/>
              <a:t>Do you need inspiration to: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See your patients?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Give a lecture?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Send an email?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Take care of your kids?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200" b="1" dirty="0">
                <a:solidFill>
                  <a:srgbClr val="FF0000"/>
                </a:solidFill>
              </a:rPr>
              <a:t>Lesson:  </a:t>
            </a:r>
            <a:r>
              <a:rPr lang="en-US" sz="2200" dirty="0">
                <a:solidFill>
                  <a:schemeClr val="accent4"/>
                </a:solidFill>
              </a:rPr>
              <a:t>There is nothing magical about writing.  It is just another skill that we can practice and learn.  Also . . . writing is our job!</a:t>
            </a:r>
          </a:p>
        </p:txBody>
      </p:sp>
    </p:spTree>
    <p:extLst>
      <p:ext uri="{BB962C8B-B14F-4D97-AF65-F5344CB8AC3E}">
        <p14:creationId xmlns:p14="http://schemas.microsoft.com/office/powerpoint/2010/main" val="22207024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63846-6738-884C-AB99-419849034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676" y="171450"/>
            <a:ext cx="8153400" cy="742950"/>
          </a:xfrm>
        </p:spPr>
        <p:txBody>
          <a:bodyPr/>
          <a:lstStyle/>
          <a:p>
            <a:r>
              <a:rPr lang="en-US" sz="3200" dirty="0"/>
              <a:t>Waiting for Inspiration Doesn’t Work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4C29FFD-648D-0746-A05C-539E3052C4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3632" y="1200150"/>
            <a:ext cx="5881817" cy="325755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College professors were randomly assigned to use different writing strategies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dirty="0"/>
              <a:t>Measured: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The number of pages written per day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The number of creative ideas per day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dirty="0"/>
              <a:t>Findings: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Those who wrote every day wrote a lot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Forcing people to write increased their creativity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pic>
        <p:nvPicPr>
          <p:cNvPr id="10" name="Picture 4" descr="How to Write a Lot: A Practical Guide to Productive Academic Writing by  Paul J. Silvia">
            <a:extLst>
              <a:ext uri="{FF2B5EF4-FFF2-40B4-BE49-F238E27FC236}">
                <a16:creationId xmlns:a16="http://schemas.microsoft.com/office/drawing/2014/main" id="{DB4DF35E-CB2A-004C-BAFA-2118682DD48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429" y="1200150"/>
            <a:ext cx="2772436" cy="341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7EF3B09-2799-024C-8365-49FCA0A2BE8D}"/>
              </a:ext>
            </a:extLst>
          </p:cNvPr>
          <p:cNvSpPr txBox="1"/>
          <p:nvPr/>
        </p:nvSpPr>
        <p:spPr>
          <a:xfrm>
            <a:off x="6820933" y="4683212"/>
            <a:ext cx="23230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0" dirty="0"/>
              <a:t>Silvia PJ, “How to Write a Lot.” (Data from </a:t>
            </a:r>
            <a:r>
              <a:rPr lang="en-US" sz="1200" b="0" dirty="0" err="1"/>
              <a:t>Boice</a:t>
            </a:r>
            <a:r>
              <a:rPr lang="en-US" sz="1200" b="0" dirty="0"/>
              <a:t> 1990)</a:t>
            </a:r>
          </a:p>
        </p:txBody>
      </p:sp>
    </p:spTree>
    <p:extLst>
      <p:ext uri="{BB962C8B-B14F-4D97-AF65-F5344CB8AC3E}">
        <p14:creationId xmlns:p14="http://schemas.microsoft.com/office/powerpoint/2010/main" val="259743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96900-CCCF-414F-A2BF-8202A3EE2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about writer’s block?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11887-1514-3541-B02F-CA71CF776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28750"/>
            <a:ext cx="8153400" cy="3257550"/>
          </a:xfrm>
        </p:spPr>
        <p:txBody>
          <a:bodyPr/>
          <a:lstStyle/>
          <a:p>
            <a:pPr marL="0" indent="0">
              <a:buNone/>
            </a:pPr>
            <a:r>
              <a:rPr lang="en-US" sz="2000" i="1" dirty="0"/>
              <a:t>”Academic writers cannot get writer’s block . . . You’re not crafting a deep narrative or composing metaphors that expose mysteries of the human heart.  The subtlety of your analysis of variance will not move people to tears . . . Novelists and poets are the landscape artists and portrait painters; academic writers are the people with big paint sprayers who repaint your basement.”</a:t>
            </a:r>
          </a:p>
          <a:p>
            <a:pPr marL="0" indent="0">
              <a:buNone/>
            </a:pPr>
            <a:r>
              <a:rPr lang="en-US" sz="2000" dirty="0"/>
              <a:t>   - </a:t>
            </a:r>
            <a:r>
              <a:rPr lang="en-US" sz="1800" dirty="0"/>
              <a:t>Paul J. Silvia, “How to Write A Lot.”</a:t>
            </a:r>
          </a:p>
        </p:txBody>
      </p:sp>
    </p:spTree>
    <p:extLst>
      <p:ext uri="{BB962C8B-B14F-4D97-AF65-F5344CB8AC3E}">
        <p14:creationId xmlns:p14="http://schemas.microsoft.com/office/powerpoint/2010/main" val="8734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7CD8F-F802-D847-84A2-C10693E8B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Suggestions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ED6A06A-85E6-AF4E-BF2E-37EC789E1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Practice writing and schedule it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Establish a routine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Start on time and stop on time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Have a daily writing agenda</a:t>
            </a:r>
          </a:p>
        </p:txBody>
      </p:sp>
    </p:spTree>
    <p:extLst>
      <p:ext uri="{BB962C8B-B14F-4D97-AF65-F5344CB8AC3E}">
        <p14:creationId xmlns:p14="http://schemas.microsoft.com/office/powerpoint/2010/main" val="28204893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60082-B180-4F47-90CB-812D91F81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Myths and Barriers to Writing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B14893A-5F2B-714A-AB84-7F9ABEEA63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 can’t find time to write</a:t>
            </a:r>
          </a:p>
          <a:p>
            <a:pPr marL="0" indent="0">
              <a:buNone/>
            </a:pPr>
            <a:r>
              <a:rPr lang="en-US" dirty="0"/>
              <a:t>I’m not ready to start writing</a:t>
            </a:r>
          </a:p>
          <a:p>
            <a:pPr marL="0" indent="0">
              <a:buNone/>
            </a:pPr>
            <a:r>
              <a:rPr lang="en-US" dirty="0"/>
              <a:t>I need to be inspired to write</a:t>
            </a:r>
          </a:p>
          <a:p>
            <a:pPr marL="0" indent="0">
              <a:buNone/>
            </a:pPr>
            <a:r>
              <a:rPr lang="en-US" b="1" dirty="0"/>
              <a:t>I can’t finish writing</a:t>
            </a:r>
          </a:p>
        </p:txBody>
      </p:sp>
    </p:spTree>
    <p:extLst>
      <p:ext uri="{BB962C8B-B14F-4D97-AF65-F5344CB8AC3E}">
        <p14:creationId xmlns:p14="http://schemas.microsoft.com/office/powerpoint/2010/main" val="24307441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3153C-E422-DE4B-AC06-D6AC8FCD4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Myth #4: I can’t finish writing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FCADC2-2465-8B45-ABBE-04FC057650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200" b="1" dirty="0">
                <a:solidFill>
                  <a:srgbClr val="FF0000"/>
                </a:solidFill>
              </a:rPr>
              <a:t>Myth:  </a:t>
            </a:r>
            <a:r>
              <a:rPr lang="en-US" sz="2200" dirty="0"/>
              <a:t>“The paper isn’t perfect.”  ”I just need a few more samples, data points, analyses, etc.”</a:t>
            </a:r>
          </a:p>
          <a:p>
            <a:pPr marL="0" indent="0">
              <a:spcBef>
                <a:spcPts val="0"/>
              </a:spcBef>
              <a:buNone/>
            </a:pPr>
            <a:endParaRPr lang="en-US" sz="22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200" b="1" dirty="0">
                <a:solidFill>
                  <a:srgbClr val="FF0000"/>
                </a:solidFill>
              </a:rPr>
              <a:t>Debunking:  </a:t>
            </a:r>
            <a:r>
              <a:rPr lang="en-US" sz="2200" dirty="0">
                <a:solidFill>
                  <a:schemeClr val="accent4"/>
                </a:solidFill>
              </a:rPr>
              <a:t>Your manuscript will never be perfect.  Even the best-written journal articles will need some re-writing.  </a:t>
            </a:r>
          </a:p>
          <a:p>
            <a:pPr marL="0" indent="0">
              <a:spcBef>
                <a:spcPts val="0"/>
              </a:spcBef>
              <a:buNone/>
            </a:pPr>
            <a:endParaRPr lang="en-US" sz="2200" dirty="0">
              <a:solidFill>
                <a:schemeClr val="accent4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200" b="1" dirty="0">
                <a:solidFill>
                  <a:srgbClr val="FF0000"/>
                </a:solidFill>
              </a:rPr>
              <a:t>Lesson:  </a:t>
            </a:r>
            <a:r>
              <a:rPr lang="en-US" sz="2200" b="1" dirty="0">
                <a:solidFill>
                  <a:srgbClr val="002060"/>
                </a:solidFill>
              </a:rPr>
              <a:t>“</a:t>
            </a:r>
            <a:r>
              <a:rPr lang="en-US" sz="2200" dirty="0">
                <a:solidFill>
                  <a:schemeClr val="accent4"/>
                </a:solidFill>
              </a:rPr>
              <a:t>Perfection is the enemy of good enough.”  Or, “Perfectionism is paralyzing” (PJ Silvia)  </a:t>
            </a:r>
            <a:endParaRPr lang="en-US" sz="2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3614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D1268-FC05-0B4A-A3E9-3E7A5A776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Suggestions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1492B4-3387-0A44-90CC-0AF7396768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4" y="1200150"/>
            <a:ext cx="8367939" cy="325755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Take an inventory of the papers you’re working on and identify those “problem children.”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Triage the papers that are closest to getting out the door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Recalibrate your level of effort (your time is precious, so don’t waste it on things that give little return)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Ration your time on certain tasks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5398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a WAG?</a:t>
            </a:r>
          </a:p>
          <a:p>
            <a:r>
              <a:rPr lang="en-US" dirty="0"/>
              <a:t>Why should we WAG?</a:t>
            </a:r>
          </a:p>
          <a:p>
            <a:r>
              <a:rPr lang="en-US" b="1" dirty="0"/>
              <a:t>How do we know that WAGs work?</a:t>
            </a:r>
          </a:p>
        </p:txBody>
      </p:sp>
    </p:spTree>
    <p:extLst>
      <p:ext uri="{BB962C8B-B14F-4D97-AF65-F5344CB8AC3E}">
        <p14:creationId xmlns:p14="http://schemas.microsoft.com/office/powerpoint/2010/main" val="941517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4FCD0-62E2-AB46-BDC6-D1352670C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does a WAG work?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071192-F79C-E14D-8DB9-5D7BC8EAA0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457325"/>
            <a:ext cx="4947557" cy="325755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Being accountable to other people increases the likelihood that you will meet your writing goals.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Many of us will otherwise not make the time to write.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The WAG helps you become accountable and establish a writing HABIT.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3074" name="Picture 2" descr="Accountability separates the wishers in life from the action-takers that  care enough about their future to account for their daily actions John Di  Lemme - Jane Taylor | Transition Coach | Engagement">
            <a:extLst>
              <a:ext uri="{FF2B5EF4-FFF2-40B4-BE49-F238E27FC236}">
                <a16:creationId xmlns:a16="http://schemas.microsoft.com/office/drawing/2014/main" id="{DB83BE04-80A5-794C-B0B9-FB58981E6C3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822" y="1200150"/>
            <a:ext cx="377190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211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a WAG?</a:t>
            </a:r>
          </a:p>
          <a:p>
            <a:r>
              <a:rPr lang="en-US" dirty="0"/>
              <a:t>Why should we WAG?</a:t>
            </a:r>
          </a:p>
          <a:p>
            <a:r>
              <a:rPr lang="en-US" dirty="0"/>
              <a:t>How do we know that WAGs work?</a:t>
            </a:r>
          </a:p>
        </p:txBody>
      </p:sp>
    </p:spTree>
    <p:extLst>
      <p:ext uri="{BB962C8B-B14F-4D97-AF65-F5344CB8AC3E}">
        <p14:creationId xmlns:p14="http://schemas.microsoft.com/office/powerpoint/2010/main" val="24965257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11007-BC76-C448-9EDA-380A880AF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Hopkins Data - Frequency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BAA0900-37EE-294F-A9D3-FD012644DC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5029" y="1272381"/>
            <a:ext cx="6694714" cy="34162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220A97-FF29-4F4B-8DF5-DA903E7663F2}"/>
              </a:ext>
            </a:extLst>
          </p:cNvPr>
          <p:cNvSpPr txBox="1"/>
          <p:nvPr/>
        </p:nvSpPr>
        <p:spPr>
          <a:xfrm>
            <a:off x="6204857" y="4767127"/>
            <a:ext cx="2775857" cy="307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0" dirty="0"/>
              <a:t>Data courtesy of Kim </a:t>
            </a:r>
            <a:r>
              <a:rPr lang="en-US" sz="1400" b="0" dirty="0" err="1"/>
              <a:t>Skarupski</a:t>
            </a:r>
            <a:endParaRPr lang="en-US" sz="1400" b="0" dirty="0"/>
          </a:p>
        </p:txBody>
      </p:sp>
    </p:spTree>
    <p:extLst>
      <p:ext uri="{BB962C8B-B14F-4D97-AF65-F5344CB8AC3E}">
        <p14:creationId xmlns:p14="http://schemas.microsoft.com/office/powerpoint/2010/main" val="23112197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83655-07D6-F244-848E-FBB5D1DC5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Hopkins Data - Duration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FF6B003-1136-AB44-AF7C-B976C53993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9656" y="1282824"/>
            <a:ext cx="6483129" cy="345246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3797B43-6F16-E846-8A48-267AB6A6BF69}"/>
              </a:ext>
            </a:extLst>
          </p:cNvPr>
          <p:cNvSpPr txBox="1"/>
          <p:nvPr/>
        </p:nvSpPr>
        <p:spPr>
          <a:xfrm>
            <a:off x="6204857" y="4767127"/>
            <a:ext cx="2775857" cy="307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0" dirty="0"/>
              <a:t>Data courtesy of Kim </a:t>
            </a:r>
            <a:r>
              <a:rPr lang="en-US" sz="1400" b="0" dirty="0" err="1"/>
              <a:t>Skarupski</a:t>
            </a:r>
            <a:endParaRPr lang="en-US" sz="1400" b="0" dirty="0"/>
          </a:p>
        </p:txBody>
      </p:sp>
    </p:spTree>
    <p:extLst>
      <p:ext uri="{BB962C8B-B14F-4D97-AF65-F5344CB8AC3E}">
        <p14:creationId xmlns:p14="http://schemas.microsoft.com/office/powerpoint/2010/main" val="2390495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80E49-0AF4-7D41-ABD2-F5F0E6EF6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Outcomes of WAGs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A780BE-EC29-D944-99C5-C8162E284B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4931" y="1340644"/>
            <a:ext cx="4602389" cy="325755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Increased writing frequency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Shorter writing session duration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Greater perceived control of the writing process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Development of a social support network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098" name="Picture 2" descr="Maslow's Hierarchy of Needs | Simply Psychology">
            <a:extLst>
              <a:ext uri="{FF2B5EF4-FFF2-40B4-BE49-F238E27FC236}">
                <a16:creationId xmlns:a16="http://schemas.microsoft.com/office/drawing/2014/main" id="{CC8FBDC5-22B8-D043-B6E7-A2C5C70CF33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675" y="1340644"/>
            <a:ext cx="4000500" cy="297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8985CC-0C74-4542-B325-DE468AAF426C}"/>
              </a:ext>
            </a:extLst>
          </p:cNvPr>
          <p:cNvSpPr txBox="1"/>
          <p:nvPr/>
        </p:nvSpPr>
        <p:spPr>
          <a:xfrm>
            <a:off x="5094514" y="2939143"/>
            <a:ext cx="3184072" cy="6041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sz="1400" b="0" dirty="0"/>
          </a:p>
        </p:txBody>
      </p:sp>
    </p:spTree>
    <p:extLst>
      <p:ext uri="{BB962C8B-B14F-4D97-AF65-F5344CB8AC3E}">
        <p14:creationId xmlns:p14="http://schemas.microsoft.com/office/powerpoint/2010/main" val="3431809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26B05-2FCD-7348-A6E5-F21FC18A3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Myths and Barriers Recap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F40975E-A0A8-E449-8CE9-11B04C4ED3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Yes, you to </a:t>
            </a:r>
            <a:r>
              <a:rPr lang="en-US" i="1" dirty="0"/>
              <a:t>time</a:t>
            </a:r>
            <a:r>
              <a:rPr lang="en-US" dirty="0"/>
              <a:t> to write</a:t>
            </a:r>
          </a:p>
          <a:p>
            <a:r>
              <a:rPr lang="en-US" dirty="0"/>
              <a:t>Yes, you are </a:t>
            </a:r>
            <a:r>
              <a:rPr lang="en-US" i="1" dirty="0"/>
              <a:t>ready</a:t>
            </a:r>
            <a:r>
              <a:rPr lang="en-US" dirty="0"/>
              <a:t> to start writing</a:t>
            </a:r>
          </a:p>
          <a:p>
            <a:r>
              <a:rPr lang="en-US" dirty="0"/>
              <a:t>No, there is no </a:t>
            </a:r>
            <a:r>
              <a:rPr lang="en-US" i="1" dirty="0"/>
              <a:t>writing muse</a:t>
            </a:r>
          </a:p>
          <a:p>
            <a:r>
              <a:rPr lang="en-US" dirty="0"/>
              <a:t>Yes, you can </a:t>
            </a:r>
            <a:r>
              <a:rPr lang="en-US" i="1" dirty="0"/>
              <a:t>finish</a:t>
            </a:r>
            <a:r>
              <a:rPr lang="en-US" dirty="0"/>
              <a:t> that paper!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C1A3CA-117F-8D41-AA6B-947C9E9555C8}"/>
              </a:ext>
            </a:extLst>
          </p:cNvPr>
          <p:cNvSpPr txBox="1"/>
          <p:nvPr/>
        </p:nvSpPr>
        <p:spPr>
          <a:xfrm>
            <a:off x="765544" y="3657600"/>
            <a:ext cx="746405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rgbClr val="FF0000"/>
                </a:solidFill>
              </a:rPr>
              <a:t>Remember, writing is your job.  </a:t>
            </a:r>
          </a:p>
          <a:p>
            <a:pPr algn="ctr"/>
            <a:r>
              <a:rPr lang="en-US" sz="2600" dirty="0">
                <a:solidFill>
                  <a:srgbClr val="FF0000"/>
                </a:solidFill>
              </a:rPr>
              <a:t>You need to do your job every day!</a:t>
            </a:r>
          </a:p>
        </p:txBody>
      </p:sp>
    </p:spTree>
    <p:extLst>
      <p:ext uri="{BB962C8B-B14F-4D97-AF65-F5344CB8AC3E}">
        <p14:creationId xmlns:p14="http://schemas.microsoft.com/office/powerpoint/2010/main" val="697671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8CB3C-82F4-A34D-88FE-666C8D208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WAG?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A24C83-E6FE-334C-9D67-BE5435A6B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51162"/>
            <a:ext cx="8156575" cy="3992338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/>
              <a:t>A WAG is a </a:t>
            </a:r>
            <a:r>
              <a:rPr lang="en-US" sz="2200" dirty="0">
                <a:solidFill>
                  <a:srgbClr val="FF0000"/>
                </a:solidFill>
              </a:rPr>
              <a:t>peer-facilitated, active writing group</a:t>
            </a:r>
            <a:r>
              <a:rPr lang="en-US" sz="2200" dirty="0"/>
              <a:t> that </a:t>
            </a:r>
            <a:r>
              <a:rPr lang="en-US" sz="2200" dirty="0">
                <a:solidFill>
                  <a:srgbClr val="FF0000"/>
                </a:solidFill>
              </a:rPr>
              <a:t>meets once a week for 1 hour</a:t>
            </a:r>
            <a:r>
              <a:rPr lang="en-US" sz="2200" dirty="0"/>
              <a:t> over a 10-week block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/>
              <a:t>15 minutes of updates and goal setting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/>
              <a:t>30 minutes of timed, communal writing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/>
              <a:t>15 minutes of reporting and wrap-up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sz="2200" dirty="0"/>
              <a:t>WAGs are focused on </a:t>
            </a:r>
            <a:r>
              <a:rPr lang="en-US" sz="2200" dirty="0">
                <a:solidFill>
                  <a:srgbClr val="FF0000"/>
                </a:solidFill>
              </a:rPr>
              <a:t>developing a </a:t>
            </a:r>
            <a:r>
              <a:rPr lang="en-US" sz="2200" b="1" dirty="0">
                <a:solidFill>
                  <a:srgbClr val="FF0000"/>
                </a:solidFill>
              </a:rPr>
              <a:t>process</a:t>
            </a:r>
            <a:r>
              <a:rPr lang="en-US" sz="2200" dirty="0">
                <a:solidFill>
                  <a:srgbClr val="FF0000"/>
                </a:solidFill>
              </a:rPr>
              <a:t> and </a:t>
            </a:r>
            <a:r>
              <a:rPr lang="en-US" sz="2200" b="1" dirty="0">
                <a:solidFill>
                  <a:srgbClr val="FF0000"/>
                </a:solidFill>
              </a:rPr>
              <a:t>habit</a:t>
            </a:r>
            <a:r>
              <a:rPr lang="en-US" sz="2200" dirty="0">
                <a:solidFill>
                  <a:srgbClr val="FF0000"/>
                </a:solidFill>
              </a:rPr>
              <a:t> of writing </a:t>
            </a:r>
            <a:r>
              <a:rPr lang="en-US" sz="2200" dirty="0"/>
              <a:t>(no peer review)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sz="2200" dirty="0">
                <a:solidFill>
                  <a:srgbClr val="FF0000"/>
                </a:solidFill>
              </a:rPr>
              <a:t>Limited to 4-8 members </a:t>
            </a:r>
            <a:r>
              <a:rPr lang="en-US" sz="2200" dirty="0"/>
              <a:t>and you MUST commit to attending at least 7 of the 10 weekly sessions.</a:t>
            </a:r>
          </a:p>
        </p:txBody>
      </p:sp>
    </p:spTree>
    <p:extLst>
      <p:ext uri="{BB962C8B-B14F-4D97-AF65-F5344CB8AC3E}">
        <p14:creationId xmlns:p14="http://schemas.microsoft.com/office/powerpoint/2010/main" val="9563502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D4D38-70CE-FE4F-BBF3-E42B2798B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iTHRIV</a:t>
            </a:r>
            <a:r>
              <a:rPr lang="en-US" dirty="0"/>
              <a:t>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9D4834-95B2-F64E-9509-6EAF3BD00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4" y="1200149"/>
            <a:ext cx="8531225" cy="383051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Will help put people in contact with each other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Will provide a brief recap of WAGs at first meeting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Email us if you want to join or start a WAG!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2400" dirty="0"/>
              <a:t>Emily McGowan			Jennifer Phillips </a:t>
            </a:r>
            <a:r>
              <a:rPr lang="en-US" sz="2400" dirty="0">
                <a:hlinkClick r:id="rId3"/>
              </a:rPr>
              <a:t>ekc5v@virginia.edu</a:t>
            </a:r>
            <a:r>
              <a:rPr lang="en-US" sz="2400" dirty="0"/>
              <a:t>	         		jvp8a@virginia.edu</a:t>
            </a:r>
          </a:p>
        </p:txBody>
      </p:sp>
    </p:spTree>
    <p:extLst>
      <p:ext uri="{BB962C8B-B14F-4D97-AF65-F5344CB8AC3E}">
        <p14:creationId xmlns:p14="http://schemas.microsoft.com/office/powerpoint/2010/main" val="26962872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3E12F-1E72-C543-B01D-A5021B60A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start a WAG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55AF0-3733-A84E-99D0-F5239A6C31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5" y="1200150"/>
            <a:ext cx="8153400" cy="367665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Join forces with at least 3 other people (</a:t>
            </a:r>
            <a:r>
              <a:rPr lang="en-US" dirty="0">
                <a:solidFill>
                  <a:srgbClr val="FF0000"/>
                </a:solidFill>
              </a:rPr>
              <a:t>4-8 people total</a:t>
            </a:r>
            <a:r>
              <a:rPr lang="en-US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Identify a meeting place and time that works for all for a </a:t>
            </a:r>
            <a:r>
              <a:rPr lang="en-US" dirty="0">
                <a:solidFill>
                  <a:srgbClr val="FF0000"/>
                </a:solidFill>
              </a:rPr>
              <a:t>10-week period.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4"/>
                </a:solidFill>
              </a:rPr>
              <a:t>Meet weekly for </a:t>
            </a:r>
            <a:r>
              <a:rPr lang="en-US" dirty="0">
                <a:solidFill>
                  <a:srgbClr val="FF0000"/>
                </a:solidFill>
              </a:rPr>
              <a:t>1 hour </a:t>
            </a:r>
            <a:r>
              <a:rPr lang="en-US" dirty="0">
                <a:solidFill>
                  <a:schemeClr val="accent4"/>
                </a:solidFill>
              </a:rPr>
              <a:t>(15-30-15)</a:t>
            </a:r>
          </a:p>
          <a:p>
            <a:pPr marL="514350" indent="-514350">
              <a:buFont typeface="+mj-lt"/>
              <a:buAutoNum type="arabicPeriod"/>
            </a:pPr>
            <a:endParaRPr lang="en-US" dirty="0">
              <a:solidFill>
                <a:schemeClr val="accent4"/>
              </a:solidFill>
            </a:endParaRPr>
          </a:p>
          <a:p>
            <a:pPr marL="0" indent="0" algn="ctr">
              <a:buNone/>
            </a:pPr>
            <a:r>
              <a:rPr lang="en-US" dirty="0">
                <a:solidFill>
                  <a:schemeClr val="accent4"/>
                </a:solidFill>
              </a:rPr>
              <a:t>(and email us if you want to find a group!)</a:t>
            </a:r>
          </a:p>
          <a:p>
            <a:pPr marL="0" indent="0">
              <a:buNone/>
            </a:pPr>
            <a:endParaRPr lang="en-US" dirty="0">
              <a:solidFill>
                <a:schemeClr val="accent4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accent4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US" dirty="0">
              <a:solidFill>
                <a:schemeClr val="accent4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accent4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US" dirty="0">
              <a:solidFill>
                <a:schemeClr val="accent4"/>
              </a:solidFill>
            </a:endParaRPr>
          </a:p>
          <a:p>
            <a:endParaRPr lang="en-US" dirty="0">
              <a:solidFill>
                <a:schemeClr val="accent4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accent4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5885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7AED8-5190-9F48-AA1F-8D268F853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Resources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824A989-7433-6645-B6B9-BFF56F3FE4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06475"/>
            <a:ext cx="2205251" cy="3257550"/>
          </a:xfrm>
        </p:spPr>
      </p:pic>
      <p:pic>
        <p:nvPicPr>
          <p:cNvPr id="5122" name="Picture 2" descr="How to Write a Lot: A Practical Guide to Productive Academic Writing (2018  New Edition): Silvia, Paul J.: 9781433829734: Amazon.com: Books">
            <a:extLst>
              <a:ext uri="{FF2B5EF4-FFF2-40B4-BE49-F238E27FC236}">
                <a16:creationId xmlns:a16="http://schemas.microsoft.com/office/drawing/2014/main" id="{36E247EF-C383-D048-9A5F-088F9226A7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289" y="1316935"/>
            <a:ext cx="2046353" cy="329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Advice for New Faculty Members: Nihil Nimus] [Author: Boice, Robert]  [January, 2000]: Boice, Robert: Amazon.com: Books">
            <a:extLst>
              <a:ext uri="{FF2B5EF4-FFF2-40B4-BE49-F238E27FC236}">
                <a16:creationId xmlns:a16="http://schemas.microsoft.com/office/drawing/2014/main" id="{F625EDFC-3F70-3C4B-89CF-6D433D3610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2" r="12161" b="4516"/>
          <a:stretch/>
        </p:blipFill>
        <p:spPr bwMode="auto">
          <a:xfrm>
            <a:off x="5974080" y="1316935"/>
            <a:ext cx="2560320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3919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What is a WAG?</a:t>
            </a:r>
          </a:p>
          <a:p>
            <a:r>
              <a:rPr lang="en-US" dirty="0"/>
              <a:t>Why should we WAG?</a:t>
            </a:r>
          </a:p>
          <a:p>
            <a:r>
              <a:rPr lang="en-US" dirty="0"/>
              <a:t>How do we know that WAGs work?</a:t>
            </a:r>
          </a:p>
        </p:txBody>
      </p:sp>
    </p:spTree>
    <p:extLst>
      <p:ext uri="{BB962C8B-B14F-4D97-AF65-F5344CB8AC3E}">
        <p14:creationId xmlns:p14="http://schemas.microsoft.com/office/powerpoint/2010/main" val="3831431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8CB3C-82F4-A34D-88FE-666C8D208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WAG?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A24C83-E6FE-334C-9D67-BE5435A6B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51162"/>
            <a:ext cx="8156575" cy="3992338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/>
              <a:t>A WAG is a </a:t>
            </a:r>
            <a:r>
              <a:rPr lang="en-US" sz="2200" dirty="0">
                <a:solidFill>
                  <a:srgbClr val="FF0000"/>
                </a:solidFill>
              </a:rPr>
              <a:t>peer-facilitated, active writing group</a:t>
            </a:r>
            <a:r>
              <a:rPr lang="en-US" sz="2200" dirty="0"/>
              <a:t> that </a:t>
            </a:r>
            <a:r>
              <a:rPr lang="en-US" sz="2200" dirty="0">
                <a:solidFill>
                  <a:srgbClr val="FF0000"/>
                </a:solidFill>
              </a:rPr>
              <a:t>meets once a week for 1 hour</a:t>
            </a:r>
            <a:r>
              <a:rPr lang="en-US" sz="2200" dirty="0"/>
              <a:t> over a 10-week block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/>
              <a:t>15 minutes of updates and goal setting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/>
              <a:t>30 minutes of timed, communal writing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/>
              <a:t>15 minutes of reporting and wrap-up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sz="2200" dirty="0"/>
              <a:t>WAGs are focused on </a:t>
            </a:r>
            <a:r>
              <a:rPr lang="en-US" sz="2200" dirty="0">
                <a:solidFill>
                  <a:srgbClr val="FF0000"/>
                </a:solidFill>
              </a:rPr>
              <a:t>developing a </a:t>
            </a:r>
            <a:r>
              <a:rPr lang="en-US" sz="2200" b="1" dirty="0">
                <a:solidFill>
                  <a:srgbClr val="FF0000"/>
                </a:solidFill>
              </a:rPr>
              <a:t>process</a:t>
            </a:r>
            <a:r>
              <a:rPr lang="en-US" sz="2200" dirty="0">
                <a:solidFill>
                  <a:srgbClr val="FF0000"/>
                </a:solidFill>
              </a:rPr>
              <a:t> and </a:t>
            </a:r>
            <a:r>
              <a:rPr lang="en-US" sz="2200" b="1" dirty="0">
                <a:solidFill>
                  <a:srgbClr val="FF0000"/>
                </a:solidFill>
              </a:rPr>
              <a:t>habit</a:t>
            </a:r>
            <a:r>
              <a:rPr lang="en-US" sz="2200" dirty="0">
                <a:solidFill>
                  <a:srgbClr val="FF0000"/>
                </a:solidFill>
              </a:rPr>
              <a:t> of writing </a:t>
            </a:r>
            <a:r>
              <a:rPr lang="en-US" sz="2200" dirty="0"/>
              <a:t>(no peer review)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sz="2200" dirty="0">
                <a:solidFill>
                  <a:srgbClr val="FF0000"/>
                </a:solidFill>
              </a:rPr>
              <a:t>Limited to 4-8 members </a:t>
            </a:r>
            <a:r>
              <a:rPr lang="en-US" sz="2200" dirty="0"/>
              <a:t>and you MUST commit to attending at least 7 of the 10 weekly sessions.</a:t>
            </a:r>
          </a:p>
        </p:txBody>
      </p:sp>
    </p:spTree>
    <p:extLst>
      <p:ext uri="{BB962C8B-B14F-4D97-AF65-F5344CB8AC3E}">
        <p14:creationId xmlns:p14="http://schemas.microsoft.com/office/powerpoint/2010/main" val="2181380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a WAG?</a:t>
            </a:r>
          </a:p>
          <a:p>
            <a:r>
              <a:rPr lang="en-US" b="1" dirty="0"/>
              <a:t>Why should we WAG?</a:t>
            </a:r>
          </a:p>
          <a:p>
            <a:r>
              <a:rPr lang="en-US" dirty="0"/>
              <a:t>How do we know that WAGs work?</a:t>
            </a:r>
          </a:p>
        </p:txBody>
      </p:sp>
    </p:spTree>
    <p:extLst>
      <p:ext uri="{BB962C8B-B14F-4D97-AF65-F5344CB8AC3E}">
        <p14:creationId xmlns:p14="http://schemas.microsoft.com/office/powerpoint/2010/main" val="1051623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89E39-B648-F34C-ADF1-5C099B229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is hard!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3410E1-B287-F94E-B19C-8740F96CC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5" y="1200149"/>
            <a:ext cx="8153400" cy="3830515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“The truth is, writing is this: hard and boring and occasionally great but usually not.”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	-- </a:t>
            </a:r>
            <a:r>
              <a:rPr lang="en-US" sz="2400" i="1" dirty="0"/>
              <a:t>Amy Poehler</a:t>
            </a:r>
          </a:p>
          <a:p>
            <a:pPr marL="0" indent="0">
              <a:spcBef>
                <a:spcPts val="0"/>
              </a:spcBef>
              <a:buNone/>
            </a:pPr>
            <a:endParaRPr lang="en-US" sz="1200" dirty="0"/>
          </a:p>
          <a:p>
            <a:pPr marL="0" indent="0">
              <a:spcBef>
                <a:spcPts val="0"/>
              </a:spcBef>
              <a:buNone/>
            </a:pPr>
            <a:endParaRPr lang="en-US" sz="12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In academic medicine, scholarship is the coin of the realm, the currency of the trade . . . </a:t>
            </a:r>
            <a:endParaRPr lang="en-US" sz="2400" dirty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FF0000"/>
                </a:solidFill>
              </a:rPr>
              <a:t>So . . . writing is our job . . 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FF0000"/>
                </a:solidFill>
              </a:rPr>
              <a:t>And, we need to do our job every day!</a:t>
            </a:r>
          </a:p>
        </p:txBody>
      </p:sp>
      <p:pic>
        <p:nvPicPr>
          <p:cNvPr id="1026" name="Picture 2" descr="Amazon.com: Scared Emoji Face Yikes Nervous Smile Vinyl Sticker (2&quot; Wide):  Arts, Crafts &amp; Sewing">
            <a:extLst>
              <a:ext uri="{FF2B5EF4-FFF2-40B4-BE49-F238E27FC236}">
                <a16:creationId xmlns:a16="http://schemas.microsoft.com/office/drawing/2014/main" id="{FEFA9FDB-2B09-3E46-A6BC-2B9AE1570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965" y="3290206"/>
            <a:ext cx="1867232" cy="1740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4345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7C60F-78BF-944C-86AF-066C8A14C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of thumb for promotion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81ADF-ECBF-A04A-83F6-DEC38B7EF4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34886"/>
            <a:ext cx="5559425" cy="325755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3 peer-reviewed manuscripts per year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/>
              <a:t>1 first-authored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/>
              <a:t>1 last/senior author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How do you make that happen??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2050" name="Picture 2" descr="Chicago Foundation Repairs - 5 Rules of Thumb | U.S. Waterproofing">
            <a:extLst>
              <a:ext uri="{FF2B5EF4-FFF2-40B4-BE49-F238E27FC236}">
                <a16:creationId xmlns:a16="http://schemas.microsoft.com/office/drawing/2014/main" id="{5B6A77A2-E6C8-DC4B-A94E-445FB1FF9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408" y="1200150"/>
            <a:ext cx="2259592" cy="3592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4913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8A04B-54C3-E54A-9C74-2DAA99B76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Make Writing a HABIT!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B9475-E68B-2E44-A792-9AB7B267AC6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21 / 90 Rule: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21 days to establish a habit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90 days to make it a permanent lifestyle change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BD425A-00C8-5A46-BCEB-C9F57C25FC2B}"/>
              </a:ext>
            </a:extLst>
          </p:cNvPr>
          <p:cNvSpPr txBox="1"/>
          <p:nvPr/>
        </p:nvSpPr>
        <p:spPr>
          <a:xfrm>
            <a:off x="1684640" y="4254093"/>
            <a:ext cx="570470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0" dirty="0">
                <a:solidFill>
                  <a:srgbClr val="FF0000"/>
                </a:solidFill>
              </a:rPr>
              <a:t>Remember:  Writing is your job!!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A53B34C-DC97-5F46-8D39-4A6567A495F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Keys to habit change: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Stack your habits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Start small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Do it every day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Make it easy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Reward yourself</a:t>
            </a:r>
          </a:p>
        </p:txBody>
      </p:sp>
    </p:spTree>
    <p:extLst>
      <p:ext uri="{BB962C8B-B14F-4D97-AF65-F5344CB8AC3E}">
        <p14:creationId xmlns:p14="http://schemas.microsoft.com/office/powerpoint/2010/main" val="3680765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5" grpId="0" build="p"/>
    </p:bldLst>
  </p:timing>
</p:sld>
</file>

<file path=ppt/theme/theme1.xml><?xml version="1.0" encoding="utf-8"?>
<a:theme xmlns:a="http://schemas.openxmlformats.org/drawingml/2006/main" name="UVaHS Logo Bottom RIght">
  <a:themeElements>
    <a:clrScheme name="UVA PPT Template Slides 1">
      <a:dk1>
        <a:srgbClr val="003B64"/>
      </a:dk1>
      <a:lt1>
        <a:srgbClr val="FFFFFF"/>
      </a:lt1>
      <a:dk2>
        <a:srgbClr val="003B64"/>
      </a:dk2>
      <a:lt2>
        <a:srgbClr val="FFFFFF"/>
      </a:lt2>
      <a:accent1>
        <a:srgbClr val="C96D1B"/>
      </a:accent1>
      <a:accent2>
        <a:srgbClr val="7F7F7F"/>
      </a:accent2>
      <a:accent3>
        <a:srgbClr val="FFFFFF"/>
      </a:accent3>
      <a:accent4>
        <a:srgbClr val="003154"/>
      </a:accent4>
      <a:accent5>
        <a:srgbClr val="E1BAAB"/>
      </a:accent5>
      <a:accent6>
        <a:srgbClr val="727272"/>
      </a:accent6>
      <a:hlink>
        <a:srgbClr val="C96D1B"/>
      </a:hlink>
      <a:folHlink>
        <a:srgbClr val="C96D1B"/>
      </a:folHlink>
    </a:clrScheme>
    <a:fontScheme name="UVA PPT Template Slid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1400" b="0" dirty="0" smtClean="0"/>
        </a:defPPr>
      </a:lstStyle>
    </a:txDef>
  </a:objectDefaults>
  <a:extraClrSchemeLst>
    <a:extraClrScheme>
      <a:clrScheme name="UVA PPT Template Slides 1">
        <a:dk1>
          <a:srgbClr val="003B64"/>
        </a:dk1>
        <a:lt1>
          <a:srgbClr val="FFFFFF"/>
        </a:lt1>
        <a:dk2>
          <a:srgbClr val="003B64"/>
        </a:dk2>
        <a:lt2>
          <a:srgbClr val="FFFFFF"/>
        </a:lt2>
        <a:accent1>
          <a:srgbClr val="C96D1B"/>
        </a:accent1>
        <a:accent2>
          <a:srgbClr val="7F7F7F"/>
        </a:accent2>
        <a:accent3>
          <a:srgbClr val="FFFFFF"/>
        </a:accent3>
        <a:accent4>
          <a:srgbClr val="003154"/>
        </a:accent4>
        <a:accent5>
          <a:srgbClr val="E1BAAB"/>
        </a:accent5>
        <a:accent6>
          <a:srgbClr val="727272"/>
        </a:accent6>
        <a:hlink>
          <a:srgbClr val="C96D1B"/>
        </a:hlink>
        <a:folHlink>
          <a:srgbClr val="C96D1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VA Logo Upper Right">
  <a:themeElements>
    <a:clrScheme name="Template 1">
      <a:dk1>
        <a:srgbClr val="003B64"/>
      </a:dk1>
      <a:lt1>
        <a:srgbClr val="FFFFFF"/>
      </a:lt1>
      <a:dk2>
        <a:srgbClr val="003B64"/>
      </a:dk2>
      <a:lt2>
        <a:srgbClr val="FFFFFF"/>
      </a:lt2>
      <a:accent1>
        <a:srgbClr val="C96D1B"/>
      </a:accent1>
      <a:accent2>
        <a:srgbClr val="7F7F7F"/>
      </a:accent2>
      <a:accent3>
        <a:srgbClr val="FFFFFF"/>
      </a:accent3>
      <a:accent4>
        <a:srgbClr val="003154"/>
      </a:accent4>
      <a:accent5>
        <a:srgbClr val="E1BAAB"/>
      </a:accent5>
      <a:accent6>
        <a:srgbClr val="727272"/>
      </a:accent6>
      <a:hlink>
        <a:srgbClr val="C96D1B"/>
      </a:hlink>
      <a:folHlink>
        <a:srgbClr val="C96D1B"/>
      </a:folHlink>
    </a:clrScheme>
    <a:fontScheme name="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Template 1">
        <a:dk1>
          <a:srgbClr val="003B64"/>
        </a:dk1>
        <a:lt1>
          <a:srgbClr val="FFFFFF"/>
        </a:lt1>
        <a:dk2>
          <a:srgbClr val="003B64"/>
        </a:dk2>
        <a:lt2>
          <a:srgbClr val="FFFFFF"/>
        </a:lt2>
        <a:accent1>
          <a:srgbClr val="C96D1B"/>
        </a:accent1>
        <a:accent2>
          <a:srgbClr val="7F7F7F"/>
        </a:accent2>
        <a:accent3>
          <a:srgbClr val="FFFFFF"/>
        </a:accent3>
        <a:accent4>
          <a:srgbClr val="003154"/>
        </a:accent4>
        <a:accent5>
          <a:srgbClr val="E1BAAB"/>
        </a:accent5>
        <a:accent6>
          <a:srgbClr val="727272"/>
        </a:accent6>
        <a:hlink>
          <a:srgbClr val="C96D1B"/>
        </a:hlink>
        <a:folHlink>
          <a:srgbClr val="C96D1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HD:Users:Neeral:Documents:UVA:UVA PPT Template Title.ppt</Template>
  <TotalTime>21207</TotalTime>
  <Words>2176</Words>
  <Application>Microsoft Macintosh PowerPoint</Application>
  <PresentationFormat>On-screen Show (16:9)</PresentationFormat>
  <Paragraphs>303</Paragraphs>
  <Slides>37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37</vt:i4>
      </vt:variant>
    </vt:vector>
  </HeadingPairs>
  <TitlesOfParts>
    <vt:vector size="46" baseType="lpstr">
      <vt:lpstr>Arial</vt:lpstr>
      <vt:lpstr>Calibri</vt:lpstr>
      <vt:lpstr>Calibri Light</vt:lpstr>
      <vt:lpstr>Georgia</vt:lpstr>
      <vt:lpstr>Wingdings</vt:lpstr>
      <vt:lpstr>Wingdings 2</vt:lpstr>
      <vt:lpstr>UVaHS Logo Bottom RIght</vt:lpstr>
      <vt:lpstr>UVA Logo Upper Right</vt:lpstr>
      <vt:lpstr>Custom Design</vt:lpstr>
      <vt:lpstr>WAGs (Writing Accountability Groups)</vt:lpstr>
      <vt:lpstr>Disclaimer</vt:lpstr>
      <vt:lpstr>Agenda</vt:lpstr>
      <vt:lpstr>Agenda</vt:lpstr>
      <vt:lpstr>What is a WAG?</vt:lpstr>
      <vt:lpstr>Agenda</vt:lpstr>
      <vt:lpstr>Writing is hard!</vt:lpstr>
      <vt:lpstr>Rule of thumb for promotion</vt:lpstr>
      <vt:lpstr>Make Writing a HABIT!</vt:lpstr>
      <vt:lpstr>Which are YOUR barriers to writing?  </vt:lpstr>
      <vt:lpstr>Myths and Barriers to Writing</vt:lpstr>
      <vt:lpstr>Myths and Barriers to Writing</vt:lpstr>
      <vt:lpstr>Myth #1:  I can’t find time to write</vt:lpstr>
      <vt:lpstr>Franklin Covey’s Time Management</vt:lpstr>
      <vt:lpstr>Suggestions</vt:lpstr>
      <vt:lpstr>Myths and Barriers to Writing</vt:lpstr>
      <vt:lpstr>Myth #2:  I need to do more (…) first</vt:lpstr>
      <vt:lpstr>Suggestions</vt:lpstr>
      <vt:lpstr>SMART Goals</vt:lpstr>
      <vt:lpstr>Myths and Barriers to Writing</vt:lpstr>
      <vt:lpstr>Myth #3:  The myth of the muse</vt:lpstr>
      <vt:lpstr>Waiting for Inspiration Doesn’t Work</vt:lpstr>
      <vt:lpstr>What about writer’s block?</vt:lpstr>
      <vt:lpstr>Suggestions</vt:lpstr>
      <vt:lpstr>Myths and Barriers to Writing</vt:lpstr>
      <vt:lpstr>Myth #4: I can’t finish writing</vt:lpstr>
      <vt:lpstr>Suggestions</vt:lpstr>
      <vt:lpstr>Agenda</vt:lpstr>
      <vt:lpstr>Why does a WAG work?</vt:lpstr>
      <vt:lpstr>Hopkins Data - Frequency</vt:lpstr>
      <vt:lpstr>Hopkins Data - Duration</vt:lpstr>
      <vt:lpstr>Outcomes of WAGs</vt:lpstr>
      <vt:lpstr>Myths and Barriers Recap</vt:lpstr>
      <vt:lpstr>What is a WAG?</vt:lpstr>
      <vt:lpstr>iTHRIV Support</vt:lpstr>
      <vt:lpstr>How to start a WAG</vt:lpstr>
      <vt:lpstr>Other Resources</vt:lpstr>
    </vt:vector>
  </TitlesOfParts>
  <Company>Birch Studio Graphics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Sauer</dc:creator>
  <cp:lastModifiedBy>Emily McGowan</cp:lastModifiedBy>
  <cp:revision>801</cp:revision>
  <cp:lastPrinted>2014-05-28T16:07:17Z</cp:lastPrinted>
  <dcterms:created xsi:type="dcterms:W3CDTF">2006-02-10T19:00:52Z</dcterms:created>
  <dcterms:modified xsi:type="dcterms:W3CDTF">2021-07-14T18:58:01Z</dcterms:modified>
</cp:coreProperties>
</file>